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6" r:id="rId2"/>
  </p:sldMasterIdLst>
  <p:sldIdLst>
    <p:sldId id="264" r:id="rId3"/>
    <p:sldId id="265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1C1F20"/>
    <a:srgbClr val="F3F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55"/>
    <p:restoredTop sz="96327"/>
  </p:normalViewPr>
  <p:slideViewPr>
    <p:cSldViewPr snapToGrid="0" showGuides="1">
      <p:cViewPr varScale="1">
        <p:scale>
          <a:sx n="82" d="100"/>
          <a:sy n="82" d="100"/>
        </p:scale>
        <p:origin x="768" y="72"/>
      </p:cViewPr>
      <p:guideLst>
        <p:guide orient="horz" pos="225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3DD218-6679-E818-901E-70D1F613F4A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34905" y="928106"/>
            <a:ext cx="10091679" cy="1540486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algn="l">
              <a:defRPr sz="4400" b="1" i="0">
                <a:solidFill>
                  <a:schemeClr val="bg1">
                    <a:lumMod val="95000"/>
                  </a:schemeClr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r>
              <a:rPr lang="de-DE" dirty="0"/>
              <a:t>Headline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80D7048-22D4-D736-0B33-3D36AAA13C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167638" y="6057375"/>
            <a:ext cx="1952297" cy="409741"/>
          </a:xfrm>
          <a:prstGeom prst="rect">
            <a:avLst/>
          </a:prstGeom>
        </p:spPr>
      </p:pic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20063D4-79F3-493F-B4BF-5B66C0F641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34905" y="2406246"/>
            <a:ext cx="10090351" cy="167738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buNone/>
              <a:defRPr sz="4400" b="1" i="0">
                <a:solidFill>
                  <a:schemeClr val="bg2">
                    <a:lumMod val="75000"/>
                  </a:schemeClr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3243516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_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Text, Monitor, drinnen, Fernsehen enthält.&#10;&#10;Automatisch generierte Beschreibung">
            <a:extLst>
              <a:ext uri="{FF2B5EF4-FFF2-40B4-BE49-F238E27FC236}">
                <a16:creationId xmlns:a16="http://schemas.microsoft.com/office/drawing/2014/main" id="{7D07FA15-959B-0F1D-BE33-4A1EFCEAD6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35472" y="751840"/>
            <a:ext cx="8746381" cy="5233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611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59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_Smartphone_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Text, Monitor, drinnen, Fernsehen enthält.&#10;&#10;Automatisch generierte Beschreibung">
            <a:extLst>
              <a:ext uri="{FF2B5EF4-FFF2-40B4-BE49-F238E27FC236}">
                <a16:creationId xmlns:a16="http://schemas.microsoft.com/office/drawing/2014/main" id="{7D07FA15-959B-0F1D-BE33-4A1EFCEAD6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5688" y="696069"/>
            <a:ext cx="7505328" cy="4490502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787552D2-6534-FB55-A637-6932DF0B61F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804683" y="2286635"/>
            <a:ext cx="1932917" cy="369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1398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5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mpeten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3DD218-6679-E818-901E-70D1F613F4A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55688" y="1878326"/>
            <a:ext cx="2153055" cy="39857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algn="l">
              <a:defRPr sz="2800" b="1" i="0">
                <a:solidFill>
                  <a:schemeClr val="bg2">
                    <a:lumMod val="75000"/>
                  </a:schemeClr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r>
              <a:rPr lang="de-DE" dirty="0"/>
              <a:t>Auszug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20063D4-79F3-493F-B4BF-5B66C0F641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36232" y="2276897"/>
            <a:ext cx="4158337" cy="3985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Kompetenzen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139F6A95-1158-26B6-7EC9-D3D59A90A6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144" y="4922772"/>
            <a:ext cx="1265238" cy="45704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100" spc="100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de-DE" dirty="0"/>
              <a:t>COMPUTER GENERATED</a:t>
            </a:r>
            <a:br>
              <a:rPr lang="de-DE" dirty="0"/>
            </a:br>
            <a:r>
              <a:rPr lang="de-DE" dirty="0"/>
              <a:t>PICTURE</a:t>
            </a:r>
          </a:p>
        </p:txBody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DF56DA17-D258-8AC8-6843-ADB829CA87A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60675" y="4922062"/>
            <a:ext cx="1204913" cy="3046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100" spc="100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de-DE" dirty="0"/>
              <a:t>FILM &amp;</a:t>
            </a:r>
            <a:br>
              <a:rPr lang="de-DE" dirty="0"/>
            </a:br>
            <a:r>
              <a:rPr lang="de-DE" dirty="0"/>
              <a:t>ANIMATION</a:t>
            </a:r>
          </a:p>
        </p:txBody>
      </p:sp>
      <p:sp>
        <p:nvSpPr>
          <p:cNvPr id="22" name="Textplatzhalter 21">
            <a:extLst>
              <a:ext uri="{FF2B5EF4-FFF2-40B4-BE49-F238E27FC236}">
                <a16:creationId xmlns:a16="http://schemas.microsoft.com/office/drawing/2014/main" id="{E8153E5B-F84D-7030-E87B-2450055693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65663" y="4924831"/>
            <a:ext cx="1506538" cy="156581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100" b="0" i="0" spc="100" baseline="0">
                <a:solidFill>
                  <a:schemeClr val="bg2">
                    <a:lumMod val="75000"/>
                  </a:schemeClr>
                </a:solidFill>
                <a:latin typeface="Macklin Sans Light" panose="020B0203030403030204" pitchFamily="34" charset="77"/>
                <a:cs typeface="Macklin Sans Light" panose="020B0203030403030204" pitchFamily="34" charset="77"/>
              </a:defRPr>
            </a:lvl1pPr>
          </a:lstStyle>
          <a:p>
            <a:pPr lvl="0"/>
            <a:r>
              <a:rPr lang="de-DE" dirty="0"/>
              <a:t>FOTOSHOOTING</a:t>
            </a:r>
          </a:p>
        </p:txBody>
      </p:sp>
      <p:sp>
        <p:nvSpPr>
          <p:cNvPr id="24" name="Textplatzhalter 23">
            <a:extLst>
              <a:ext uri="{FF2B5EF4-FFF2-40B4-BE49-F238E27FC236}">
                <a16:creationId xmlns:a16="http://schemas.microsoft.com/office/drawing/2014/main" id="{A426FA95-89E9-E3FA-D147-D5E0B375D0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70651" y="4905375"/>
            <a:ext cx="126523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1100" b="0" i="0" spc="100" baseline="0">
                <a:solidFill>
                  <a:schemeClr val="bg2">
                    <a:lumMod val="75000"/>
                  </a:schemeClr>
                </a:solidFill>
                <a:latin typeface="Macklin Sans Light" panose="020B0203030403030204" pitchFamily="34" charset="77"/>
                <a:cs typeface="Macklin Sans Light" panose="020B0203030403030204" pitchFamily="34" charset="77"/>
              </a:defRPr>
            </a:lvl1pPr>
          </a:lstStyle>
          <a:p>
            <a:pPr lvl="0"/>
            <a:r>
              <a:rPr lang="de-DE" dirty="0"/>
              <a:t>CORPORATE </a:t>
            </a:r>
            <a:br>
              <a:rPr lang="de-DE" dirty="0"/>
            </a:br>
            <a:r>
              <a:rPr lang="de-DE" dirty="0"/>
              <a:t>DESIGN</a:t>
            </a:r>
          </a:p>
        </p:txBody>
      </p:sp>
      <p:sp>
        <p:nvSpPr>
          <p:cNvPr id="35" name="Bildplatzhalter 34">
            <a:extLst>
              <a:ext uri="{FF2B5EF4-FFF2-40B4-BE49-F238E27FC236}">
                <a16:creationId xmlns:a16="http://schemas.microsoft.com/office/drawing/2014/main" id="{F2850463-8E62-F80A-A50A-CED9D943543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55688" y="3608388"/>
            <a:ext cx="1055687" cy="105568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7" name="Bildplatzhalter 36">
            <a:extLst>
              <a:ext uri="{FF2B5EF4-FFF2-40B4-BE49-F238E27FC236}">
                <a16:creationId xmlns:a16="http://schemas.microsoft.com/office/drawing/2014/main" id="{EA29F32D-3876-A584-2FCD-09689239F71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60675" y="3608388"/>
            <a:ext cx="1055688" cy="1055687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39" name="Bildplatzhalter 38">
            <a:extLst>
              <a:ext uri="{FF2B5EF4-FFF2-40B4-BE49-F238E27FC236}">
                <a16:creationId xmlns:a16="http://schemas.microsoft.com/office/drawing/2014/main" id="{52597EEE-C75E-5125-4C6D-562C30D47D7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65663" y="3608388"/>
            <a:ext cx="1055688" cy="1055688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1" name="Bildplatzhalter 40">
            <a:extLst>
              <a:ext uri="{FF2B5EF4-FFF2-40B4-BE49-F238E27FC236}">
                <a16:creationId xmlns:a16="http://schemas.microsoft.com/office/drawing/2014/main" id="{1E61FAF5-B5DC-230D-55CF-1004CC29281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70651" y="3608388"/>
            <a:ext cx="1055688" cy="1055688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726497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 userDrawn="1">
          <p15:clr>
            <a:srgbClr val="FBAE40"/>
          </p15:clr>
        </p15:guide>
        <p15:guide id="3" orient="horz" pos="309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de_Text_Leis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77BF39-2286-3899-54B1-AD76C987B1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5144" y="1808172"/>
            <a:ext cx="2187102" cy="1565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 spc="100" baseline="0">
                <a:solidFill>
                  <a:schemeClr val="bg2">
                    <a:lumMod val="75000"/>
                  </a:schemeClr>
                </a:solidFill>
                <a:latin typeface="Macklin Sans Light" panose="020B0203030403030204" pitchFamily="34" charset="77"/>
                <a:cs typeface="Macklin Sans Light" panose="020B0203030403030204" pitchFamily="34" charset="77"/>
              </a:defRPr>
            </a:lvl1pPr>
          </a:lstStyle>
          <a:p>
            <a:r>
              <a:rPr lang="de-DE" dirty="0"/>
              <a:t>TEXT PLATZHALTER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D053619-1A37-1F61-958D-136849C97A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28118" y="4053192"/>
            <a:ext cx="2052638" cy="146379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100" b="0" i="0">
                <a:solidFill>
                  <a:schemeClr val="bg2">
                    <a:lumMod val="75000"/>
                  </a:schemeClr>
                </a:solidFill>
                <a:latin typeface="Macklin Sans Light" panose="020B0203030403030204" pitchFamily="34" charset="77"/>
                <a:cs typeface="Macklin Sans Light" panose="020B0203030403030204" pitchFamily="34" charset="77"/>
              </a:defRPr>
            </a:lvl1pPr>
          </a:lstStyle>
          <a:p>
            <a:pPr lvl="0"/>
            <a:endParaRPr lang="de-DE" dirty="0"/>
          </a:p>
          <a:p>
            <a:pPr lvl="0"/>
            <a:r>
              <a:rPr lang="de-DE" dirty="0"/>
              <a:t>Kategorie</a:t>
            </a:r>
            <a:br>
              <a:rPr lang="de-DE" dirty="0"/>
            </a:br>
            <a:r>
              <a:rPr lang="de-DE" dirty="0"/>
              <a:t>Fotografie</a:t>
            </a:r>
            <a:br>
              <a:rPr lang="de-DE" dirty="0"/>
            </a:br>
            <a:r>
              <a:rPr lang="de-DE" dirty="0"/>
              <a:t>CGI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2BD66D6-A248-A105-C9BD-E2CDC92E9C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28118" y="1921012"/>
            <a:ext cx="5308195" cy="1315961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/>
            </a:lvl1pPr>
            <a:lvl2pPr marL="457200" indent="0" algn="l">
              <a:buFont typeface="Arial" panose="020B0604020202020204" pitchFamily="34" charset="0"/>
              <a:buNone/>
              <a:defRPr/>
            </a:lvl2pPr>
            <a:lvl3pPr marL="914400" indent="0" algn="l">
              <a:buFont typeface="Arial" panose="020B0604020202020204" pitchFamily="34" charset="0"/>
              <a:buNone/>
              <a:defRPr/>
            </a:lvl3pPr>
            <a:lvl4pPr marL="1371600" indent="0" algn="l">
              <a:buFont typeface="Arial" panose="020B0604020202020204" pitchFamily="34" charset="0"/>
              <a:buNone/>
              <a:defRPr/>
            </a:lvl4pPr>
            <a:lvl5pPr marL="1828800" indent="0" algn="l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115D58CC-29AC-FA88-05A6-526A6EE445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75144" y="2186048"/>
            <a:ext cx="4255392" cy="941615"/>
          </a:xfrm>
        </p:spPr>
        <p:txBody>
          <a:bodyPr/>
          <a:lstStyle>
            <a:lvl1pPr>
              <a:defRPr sz="2800" b="1" i="0"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Kundenname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4613B6B3-84EF-30C9-6EF0-CA1FE5E53CC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75143" y="2599774"/>
            <a:ext cx="4255391" cy="1797050"/>
          </a:xfrm>
        </p:spPr>
        <p:txBody>
          <a:bodyPr/>
          <a:lstStyle>
            <a:lvl1pPr>
              <a:defRPr sz="2800" b="1" i="0">
                <a:solidFill>
                  <a:schemeClr val="bg2">
                    <a:lumMod val="75000"/>
                  </a:schemeClr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Projektname</a:t>
            </a:r>
          </a:p>
        </p:txBody>
      </p: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0E84A763-A9C7-3FDC-7DF7-77B6FE583F97}"/>
              </a:ext>
            </a:extLst>
          </p:cNvPr>
          <p:cNvCxnSpPr>
            <a:cxnSpLocks/>
          </p:cNvCxnSpPr>
          <p:nvPr userDrawn="1"/>
        </p:nvCxnSpPr>
        <p:spPr>
          <a:xfrm>
            <a:off x="5808663" y="4053192"/>
            <a:ext cx="37942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2533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5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de_BIL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F54DF7A5-3BAF-C517-BD13-0B90999A286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50133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9691C32-1081-FBBE-5057-3BCD09EE2F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08663" y="5408613"/>
            <a:ext cx="5327650" cy="116522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43ADE9D-5AB9-480F-732E-40183AA09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5688" y="5408613"/>
            <a:ext cx="4238625" cy="794760"/>
          </a:xfrm>
        </p:spPr>
        <p:txBody>
          <a:bodyPr/>
          <a:lstStyle>
            <a:lvl1pPr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E2C2442-8D47-2846-CF34-B3B7BD38DCA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5688" y="5805993"/>
            <a:ext cx="4238625" cy="820738"/>
          </a:xfrm>
        </p:spPr>
        <p:txBody>
          <a:bodyPr/>
          <a:lstStyle>
            <a:lvl1pPr>
              <a:defRPr sz="2800" b="1" i="0">
                <a:solidFill>
                  <a:schemeClr val="bg2">
                    <a:lumMod val="75000"/>
                  </a:schemeClr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637725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59" userDrawn="1">
          <p15:clr>
            <a:srgbClr val="FBAE40"/>
          </p15:clr>
        </p15:guide>
        <p15:guide id="2" orient="horz" pos="3158" userDrawn="1">
          <p15:clr>
            <a:srgbClr val="FBAE40"/>
          </p15:clr>
        </p15:guide>
        <p15:guide id="3" orient="horz" pos="340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/4_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F54DF7A5-3BAF-C517-BD13-0B90999A286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5808663" cy="3429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54A08038-FBEB-B90C-557E-D9B377F6D1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8663" y="0"/>
            <a:ext cx="6383337" cy="3429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836D1B77-E652-7176-E7E5-1FDC8002A07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3429000"/>
            <a:ext cx="5808663" cy="3429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CBC99568-C629-EB09-0B6A-610AAA2FB80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08663" y="3429000"/>
            <a:ext cx="6383337" cy="34290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970842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59" userDrawn="1">
          <p15:clr>
            <a:srgbClr val="FBAE40"/>
          </p15:clr>
        </p15:guide>
        <p15:guide id="2" orient="horz" pos="3158" userDrawn="1">
          <p15:clr>
            <a:srgbClr val="FBAE40"/>
          </p15:clr>
        </p15:guide>
        <p15:guide id="3" orient="horz" pos="340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_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6DC4FAB-4197-92EC-596B-15903AA257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08663" y="1916113"/>
            <a:ext cx="5327650" cy="3455987"/>
          </a:xfrm>
        </p:spPr>
        <p:txBody>
          <a:bodyPr/>
          <a:lstStyle>
            <a:lvl1pPr marL="171450" indent="-171450">
              <a:buClr>
                <a:schemeClr val="bg2">
                  <a:lumMod val="75000"/>
                </a:schemeClr>
              </a:buClr>
              <a:buSzPct val="100000"/>
              <a:buFont typeface="Systemschrift Normal"/>
              <a:buChar char="+"/>
              <a:defRPr/>
            </a:lvl1pPr>
            <a:lvl2pPr marL="628650" indent="-171450">
              <a:buClr>
                <a:schemeClr val="bg2">
                  <a:lumMod val="75000"/>
                </a:schemeClr>
              </a:buClr>
              <a:buSzPct val="100000"/>
              <a:buFont typeface="Systemschrift Normal"/>
              <a:buChar char="+"/>
              <a:defRPr/>
            </a:lvl2pPr>
            <a:lvl3pPr marL="1085850" indent="-171450">
              <a:buClr>
                <a:schemeClr val="bg2">
                  <a:lumMod val="75000"/>
                </a:schemeClr>
              </a:buClr>
              <a:buSzPct val="100000"/>
              <a:buFont typeface="Systemschrift Normal"/>
              <a:buChar char="+"/>
              <a:defRPr/>
            </a:lvl3pPr>
            <a:lvl4pPr marL="1543050" indent="-171450">
              <a:buClr>
                <a:schemeClr val="bg2">
                  <a:lumMod val="75000"/>
                </a:schemeClr>
              </a:buClr>
              <a:buSzPct val="100000"/>
              <a:buFont typeface="Systemschrift Normal"/>
              <a:buChar char="+"/>
              <a:defRPr/>
            </a:lvl4pPr>
            <a:lvl5pPr marL="2000250" indent="-171450">
              <a:buClr>
                <a:schemeClr val="bg2">
                  <a:lumMod val="75000"/>
                </a:schemeClr>
              </a:buClr>
              <a:buSzPct val="100000"/>
              <a:buFont typeface="Systemschrift Normal"/>
              <a:buChar char="+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05D1B71-4D1F-A9B9-6220-FB163760EBF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5688" y="1916113"/>
            <a:ext cx="4347586" cy="1138814"/>
          </a:xfrm>
        </p:spPr>
        <p:txBody>
          <a:bodyPr/>
          <a:lstStyle>
            <a:lvl1pPr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  <a:lvl2pPr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2pPr>
            <a:lvl3pPr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3pPr>
            <a:lvl4pPr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4pPr>
            <a:lvl5pPr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5pPr>
          </a:lstStyle>
          <a:p>
            <a:pPr lvl="0"/>
            <a:r>
              <a:rPr lang="de-DE" dirty="0"/>
              <a:t>Headline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8D9C0625-B457-CE7C-1922-7F8C8EA72B0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55687" y="2337812"/>
            <a:ext cx="4347585" cy="1465262"/>
          </a:xfrm>
        </p:spPr>
        <p:txBody>
          <a:bodyPr/>
          <a:lstStyle>
            <a:lvl1pPr>
              <a:defRPr sz="2800" b="1" i="0">
                <a:solidFill>
                  <a:schemeClr val="bg1">
                    <a:lumMod val="75000"/>
                  </a:schemeClr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40130349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5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05D1B71-4D1F-A9B9-6220-FB163760EBF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5688" y="1916113"/>
            <a:ext cx="4347586" cy="1138814"/>
          </a:xfrm>
        </p:spPr>
        <p:txBody>
          <a:bodyPr/>
          <a:lstStyle>
            <a:lvl1pPr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  <a:lvl2pPr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2pPr>
            <a:lvl3pPr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3pPr>
            <a:lvl4pPr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4pPr>
            <a:lvl5pPr>
              <a:defRPr sz="2800" b="1" i="0">
                <a:solidFill>
                  <a:schemeClr val="bg1"/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5pPr>
          </a:lstStyle>
          <a:p>
            <a:pPr lvl="0"/>
            <a:r>
              <a:rPr lang="de-DE" dirty="0"/>
              <a:t>Vielen Dank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8D9C0625-B457-CE7C-1922-7F8C8EA72B0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55687" y="2337812"/>
            <a:ext cx="4347585" cy="1465262"/>
          </a:xfrm>
        </p:spPr>
        <p:txBody>
          <a:bodyPr/>
          <a:lstStyle>
            <a:lvl1pPr>
              <a:defRPr sz="2800" b="1" i="0">
                <a:solidFill>
                  <a:schemeClr val="bg1">
                    <a:lumMod val="75000"/>
                  </a:schemeClr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Für Ihre Aufmerksamkeit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CBABEA6-AE3B-8A7E-C929-6044240967EF}"/>
              </a:ext>
            </a:extLst>
          </p:cNvPr>
          <p:cNvSpPr txBox="1"/>
          <p:nvPr userDrawn="1"/>
        </p:nvSpPr>
        <p:spPr>
          <a:xfrm>
            <a:off x="1055687" y="3429000"/>
            <a:ext cx="7347649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i="0" dirty="0">
                <a:solidFill>
                  <a:schemeClr val="bg1"/>
                </a:solidFill>
                <a:effectLst/>
                <a:latin typeface="Macklin Sans Regular" panose="020B0503030403030204" pitchFamily="34" charset="77"/>
                <a:cs typeface="Macklin Sans Regular" panose="020B0503030403030204" pitchFamily="34" charset="77"/>
              </a:rPr>
              <a:t>Alle in dieser Konzeption vorgestellten Strategien, visuellen und textlichen Ideen sowie Umsetzungen sind geistiges Eigentum der </a:t>
            </a:r>
            <a:r>
              <a:rPr lang="de-DE" sz="1200" b="0" i="0" dirty="0" err="1">
                <a:solidFill>
                  <a:schemeClr val="bg1"/>
                </a:solidFill>
                <a:effectLst/>
                <a:latin typeface="Macklin Sans Regular" panose="020B0503030403030204" pitchFamily="34" charset="77"/>
                <a:cs typeface="Macklin Sans Regular" panose="020B0503030403030204" pitchFamily="34" charset="77"/>
              </a:rPr>
              <a:t>Newkom</a:t>
            </a:r>
            <a:r>
              <a:rPr lang="de-DE" sz="1200" b="0" i="0" dirty="0">
                <a:solidFill>
                  <a:schemeClr val="bg1"/>
                </a:solidFill>
                <a:effectLst/>
                <a:latin typeface="Macklin Sans Regular" panose="020B0503030403030204" pitchFamily="34" charset="77"/>
                <a:cs typeface="Macklin Sans Regular" panose="020B0503030403030204" pitchFamily="34" charset="77"/>
              </a:rPr>
              <a:t> Group und als solche urheberrechtlich geschützt. Jede Nutzung oder Veröffentlichung bedarf der schriftlichen Einverständniserklärung der Agentur.</a:t>
            </a:r>
          </a:p>
          <a:p>
            <a:endParaRPr lang="de-DE" sz="1200" b="0" i="0" dirty="0">
              <a:solidFill>
                <a:schemeClr val="bg1"/>
              </a:solidFill>
              <a:latin typeface="Macklin Sans Regular" panose="020B0503030403030204" pitchFamily="34" charset="77"/>
              <a:cs typeface="Macklin Sans Regular" panose="020B0503030403030204" pitchFamily="34" charset="77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4389CEA-C01C-7CBF-1E3A-E96405A51B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167638" y="5623259"/>
            <a:ext cx="1952297" cy="40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676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59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A7CCE5-07F3-F3A2-B75E-5DB8A1852F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08663" y="1916113"/>
            <a:ext cx="5327650" cy="2884487"/>
          </a:xfrm>
        </p:spPr>
        <p:txBody>
          <a:bodyPr/>
          <a:lstStyle>
            <a:lvl1pPr marL="171450" indent="-171450">
              <a:buClr>
                <a:schemeClr val="bg1">
                  <a:lumMod val="75000"/>
                </a:schemeClr>
              </a:buClr>
              <a:buFont typeface="Systemschrift Normal"/>
              <a:buChar char="+"/>
              <a:defRPr/>
            </a:lvl1pPr>
            <a:lvl2pPr marL="628650" indent="-171450">
              <a:buClr>
                <a:schemeClr val="bg1">
                  <a:lumMod val="75000"/>
                </a:schemeClr>
              </a:buClr>
              <a:buFont typeface="Systemschrift Normal"/>
              <a:buChar char="+"/>
              <a:defRPr/>
            </a:lvl2pPr>
            <a:lvl3pPr marL="1085850" indent="-171450">
              <a:buClr>
                <a:schemeClr val="bg1">
                  <a:lumMod val="75000"/>
                </a:schemeClr>
              </a:buClr>
              <a:buFont typeface="Systemschrift Normal"/>
              <a:buChar char="+"/>
              <a:defRPr/>
            </a:lvl3pPr>
            <a:lvl4pPr marL="1543050" indent="-171450">
              <a:buClr>
                <a:schemeClr val="bg1">
                  <a:lumMod val="75000"/>
                </a:schemeClr>
              </a:buClr>
              <a:buFont typeface="Systemschrift Normal"/>
              <a:buChar char="+"/>
              <a:defRPr/>
            </a:lvl4pPr>
            <a:lvl5pPr marL="2000250" indent="-171450">
              <a:buClr>
                <a:schemeClr val="bg1">
                  <a:lumMod val="75000"/>
                </a:schemeClr>
              </a:buClr>
              <a:buFont typeface="Systemschrift Normal"/>
              <a:buChar char="+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769CA7E-8BEC-DE09-D082-D4BB57BF4E4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55688" y="1043277"/>
            <a:ext cx="4545012" cy="1231900"/>
          </a:xfrm>
        </p:spPr>
        <p:txBody>
          <a:bodyPr lIns="0" tIns="0" rIns="0" bIns="0" anchor="b" anchorCtr="0">
            <a:noAutofit/>
          </a:bodyPr>
          <a:lstStyle>
            <a:lvl1pPr>
              <a:defRPr sz="2800" b="1" i="0"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31C903B-2131-B1F5-CE3A-E10E945B865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55688" y="2275177"/>
            <a:ext cx="4545012" cy="1527175"/>
          </a:xfrm>
        </p:spPr>
        <p:txBody>
          <a:bodyPr lIns="0" tIns="0" rIns="0" bIns="0">
            <a:noAutofit/>
          </a:bodyPr>
          <a:lstStyle>
            <a:lvl1pPr>
              <a:defRPr sz="2800" b="1" i="0">
                <a:solidFill>
                  <a:schemeClr val="bg1">
                    <a:lumMod val="75000"/>
                  </a:schemeClr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14330153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59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de_Text_Leistung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769CA7E-8BEC-DE09-D082-D4BB57BF4E4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55688" y="1406959"/>
            <a:ext cx="4545012" cy="1231900"/>
          </a:xfrm>
        </p:spPr>
        <p:txBody>
          <a:bodyPr lIns="0" tIns="0" rIns="0" bIns="0" anchor="b" anchorCtr="0">
            <a:noAutofit/>
          </a:bodyPr>
          <a:lstStyle>
            <a:lvl1pPr>
              <a:defRPr sz="2800" b="1" i="0"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31C903B-2131-B1F5-CE3A-E10E945B865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55688" y="2638859"/>
            <a:ext cx="4545012" cy="1527175"/>
          </a:xfrm>
        </p:spPr>
        <p:txBody>
          <a:bodyPr lIns="0" tIns="0" rIns="0" bIns="0">
            <a:noAutofit/>
          </a:bodyPr>
          <a:lstStyle>
            <a:lvl1pPr>
              <a:defRPr sz="2800" b="1" i="0">
                <a:solidFill>
                  <a:schemeClr val="bg1">
                    <a:lumMod val="75000"/>
                  </a:schemeClr>
                </a:solidFill>
                <a:latin typeface="Macklin Sans Bold" panose="020B0503030403030204" pitchFamily="34" charset="77"/>
                <a:cs typeface="Macklin Sans Bold" panose="020B0503030403030204" pitchFamily="34" charset="77"/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7F5727F-8780-AD22-E17C-C348752265D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08663" y="1916113"/>
            <a:ext cx="5327650" cy="2249921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EC49336-BDC9-8BD3-0210-A027D1E8811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808663" y="3979863"/>
            <a:ext cx="2327275" cy="1609725"/>
          </a:xfrm>
        </p:spPr>
        <p:txBody>
          <a:bodyPr/>
          <a:lstStyle>
            <a:lvl1pPr>
              <a:defRPr b="0" i="0">
                <a:solidFill>
                  <a:schemeClr val="bg1">
                    <a:lumMod val="75000"/>
                  </a:schemeClr>
                </a:solidFill>
                <a:latin typeface="Macklin Sans Regular" panose="020B0503030403030204" pitchFamily="34" charset="77"/>
                <a:cs typeface="Macklin Sans Regular" panose="020B0503030403030204" pitchFamily="34" charset="77"/>
              </a:defRPr>
            </a:lvl1pPr>
            <a:lvl2pPr>
              <a:defRPr b="0" i="0">
                <a:solidFill>
                  <a:schemeClr val="bg1">
                    <a:lumMod val="75000"/>
                  </a:schemeClr>
                </a:solidFill>
                <a:latin typeface="Macklin Sans Regular" panose="020B0503030403030204" pitchFamily="34" charset="77"/>
                <a:cs typeface="Macklin Sans Regular" panose="020B0503030403030204" pitchFamily="34" charset="77"/>
              </a:defRPr>
            </a:lvl2pPr>
            <a:lvl3pPr>
              <a:defRPr b="0" i="0">
                <a:solidFill>
                  <a:schemeClr val="bg1">
                    <a:lumMod val="75000"/>
                  </a:schemeClr>
                </a:solidFill>
                <a:latin typeface="Macklin Sans Regular" panose="020B0503030403030204" pitchFamily="34" charset="77"/>
                <a:cs typeface="Macklin Sans Regular" panose="020B0503030403030204" pitchFamily="34" charset="77"/>
              </a:defRPr>
            </a:lvl3pPr>
            <a:lvl4pPr>
              <a:defRPr b="0" i="0">
                <a:solidFill>
                  <a:schemeClr val="bg1">
                    <a:lumMod val="75000"/>
                  </a:schemeClr>
                </a:solidFill>
                <a:latin typeface="Macklin Sans Regular" panose="020B0503030403030204" pitchFamily="34" charset="77"/>
                <a:cs typeface="Macklin Sans Regular" panose="020B0503030403030204" pitchFamily="34" charset="77"/>
              </a:defRPr>
            </a:lvl4pPr>
            <a:lvl5pPr>
              <a:defRPr b="0" i="0">
                <a:solidFill>
                  <a:schemeClr val="bg1">
                    <a:lumMod val="75000"/>
                  </a:schemeClr>
                </a:solidFill>
                <a:latin typeface="Macklin Sans Regular" panose="020B0503030403030204" pitchFamily="34" charset="77"/>
                <a:cs typeface="Macklin Sans Regular" panose="020B0503030403030204" pitchFamily="34" charset="77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FDEA2193-028D-0E30-F8FA-06C5016315DC}"/>
              </a:ext>
            </a:extLst>
          </p:cNvPr>
          <p:cNvCxnSpPr/>
          <p:nvPr userDrawn="1"/>
        </p:nvCxnSpPr>
        <p:spPr>
          <a:xfrm>
            <a:off x="5808663" y="3958936"/>
            <a:ext cx="612919" cy="0"/>
          </a:xfrm>
          <a:prstGeom prst="line">
            <a:avLst/>
          </a:prstGeom>
          <a:ln>
            <a:solidFill>
              <a:srgbClr val="1C1F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8FAD25A9-042F-BE5B-00B6-F851954BC94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55687" y="1731386"/>
            <a:ext cx="4545012" cy="260350"/>
          </a:xfrm>
        </p:spPr>
        <p:txBody>
          <a:bodyPr lIns="0" tIns="0" rIns="0" bIns="0" anchor="ctr" anchorCtr="0">
            <a:noAutofit/>
          </a:bodyPr>
          <a:lstStyle>
            <a:lvl1pPr>
              <a:defRPr sz="1200" b="0" i="0">
                <a:solidFill>
                  <a:schemeClr val="bg1">
                    <a:lumMod val="75000"/>
                  </a:schemeClr>
                </a:solidFill>
                <a:latin typeface="Macklin Sans Light" panose="020B0203030403030204" pitchFamily="34" charset="77"/>
                <a:cs typeface="Macklin Sans Light" panose="020B0203030403030204" pitchFamily="34" charset="77"/>
              </a:defRPr>
            </a:lvl1pPr>
          </a:lstStyle>
          <a:p>
            <a:pPr lvl="0"/>
            <a:r>
              <a:rPr lang="de-DE" dirty="0"/>
              <a:t>PLATZHALTER</a:t>
            </a:r>
          </a:p>
        </p:txBody>
      </p:sp>
    </p:spTree>
    <p:extLst>
      <p:ext uri="{BB962C8B-B14F-4D97-AF65-F5344CB8AC3E}">
        <p14:creationId xmlns:p14="http://schemas.microsoft.com/office/powerpoint/2010/main" val="2003012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5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A20F18B-3D1B-FE81-37BE-6180289CC7F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C1F20"/>
          </a:solidFill>
          <a:ln>
            <a:solidFill>
              <a:srgbClr val="1C1F20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Titelplatzhalter 2">
            <a:extLst>
              <a:ext uri="{FF2B5EF4-FFF2-40B4-BE49-F238E27FC236}">
                <a16:creationId xmlns:a16="http://schemas.microsoft.com/office/drawing/2014/main" id="{B279CFAE-E351-8337-6778-1A7EE6232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8" y="822324"/>
            <a:ext cx="10080625" cy="166110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dirty="0"/>
              <a:t>Headline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A5859EE-F26E-EEA1-97E3-1DD638DB4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689" y="2760807"/>
            <a:ext cx="4284408" cy="18008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25134A-60E1-5D7D-697C-12D42051BB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55688" y="5802312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 b="0" i="0">
                <a:solidFill>
                  <a:schemeClr val="bg2">
                    <a:lumMod val="75000"/>
                  </a:schemeClr>
                </a:solidFill>
                <a:latin typeface="Macklin Sans Regular" panose="020B0503030403030204" pitchFamily="34" charset="77"/>
                <a:cs typeface="Macklin Sans Regular" panose="020B0503030403030204" pitchFamily="34" charset="77"/>
              </a:defRPr>
            </a:lvl1pPr>
          </a:lstStyle>
          <a:p>
            <a:fld id="{BF3473D7-705C-6844-BF2D-DE397411E359}" type="datetimeFigureOut">
              <a:rPr lang="de-DE" smtClean="0"/>
              <a:pPr/>
              <a:t>14.02.2023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8602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63" r:id="rId5"/>
    <p:sldLayoutId id="2147483664" r:id="rId6"/>
    <p:sldLayoutId id="214748366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bg1"/>
          </a:solidFill>
          <a:latin typeface="Macklin Sans Bold" panose="020B0503030403030204" pitchFamily="34" charset="77"/>
          <a:ea typeface="+mj-ea"/>
          <a:cs typeface="Macklin Sans Bold" panose="020B0503030403030204" pitchFamily="34" charset="77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200" b="0" i="0" kern="1200">
          <a:solidFill>
            <a:schemeClr val="bg1"/>
          </a:solidFill>
          <a:latin typeface="Macklin Sans Regular" panose="020B0503030403030204" pitchFamily="34" charset="77"/>
          <a:ea typeface="+mn-ea"/>
          <a:cs typeface="Macklin Sans Regular" panose="020B0503030403030204" pitchFamily="34" charset="77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chemeClr val="bg1"/>
          </a:solidFill>
          <a:latin typeface="Macklin Sans Regular" panose="020B0503030403030204" pitchFamily="34" charset="77"/>
          <a:ea typeface="+mn-ea"/>
          <a:cs typeface="Macklin Sans Regular" panose="020B0503030403030204" pitchFamily="34" charset="77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chemeClr val="bg1"/>
          </a:solidFill>
          <a:latin typeface="Macklin Sans Regular" panose="020B0503030403030204" pitchFamily="34" charset="77"/>
          <a:ea typeface="+mn-ea"/>
          <a:cs typeface="Macklin Sans Regular" panose="020B0503030403030204" pitchFamily="34" charset="77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chemeClr val="bg1"/>
          </a:solidFill>
          <a:latin typeface="Macklin Sans Regular" panose="020B0503030403030204" pitchFamily="34" charset="77"/>
          <a:ea typeface="+mn-ea"/>
          <a:cs typeface="Macklin Sans Regular" panose="020B0503030403030204" pitchFamily="34" charset="77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chemeClr val="bg1"/>
          </a:solidFill>
          <a:latin typeface="Macklin Sans Regular" panose="020B0503030403030204" pitchFamily="34" charset="77"/>
          <a:ea typeface="+mn-ea"/>
          <a:cs typeface="Macklin Sans Regular" panose="020B0503030403030204" pitchFamily="34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07" userDrawn="1">
          <p15:clr>
            <a:srgbClr val="F26B43"/>
          </p15:clr>
        </p15:guide>
        <p15:guide id="2" pos="665" userDrawn="1">
          <p15:clr>
            <a:srgbClr val="F26B43"/>
          </p15:clr>
        </p15:guide>
        <p15:guide id="3" orient="horz" pos="3770" userDrawn="1">
          <p15:clr>
            <a:srgbClr val="F26B43"/>
          </p15:clr>
        </p15:guide>
        <p15:guide id="4" pos="701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48F6E43F-DF20-2921-B83F-28A62B409C75}"/>
              </a:ext>
            </a:extLst>
          </p:cNvPr>
          <p:cNvSpPr txBox="1">
            <a:spLocks/>
          </p:cNvSpPr>
          <p:nvPr userDrawn="1"/>
        </p:nvSpPr>
        <p:spPr>
          <a:xfrm>
            <a:off x="1055688" y="6441758"/>
            <a:ext cx="1705583" cy="14234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0" b="0" i="0" kern="1200">
                <a:solidFill>
                  <a:schemeClr val="bg2">
                    <a:lumMod val="75000"/>
                  </a:schemeClr>
                </a:solidFill>
                <a:latin typeface="Macklin Sans Light" panose="020B0203030403030204" pitchFamily="34" charset="77"/>
                <a:ea typeface="+mj-ea"/>
                <a:cs typeface="Macklin Sans Light" panose="020B0203030403030204" pitchFamily="34" charset="77"/>
              </a:defRPr>
            </a:lvl1pPr>
          </a:lstStyle>
          <a:p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NEWKOM GROUP</a:t>
            </a:r>
          </a:p>
        </p:txBody>
      </p:sp>
      <p:sp>
        <p:nvSpPr>
          <p:cNvPr id="8" name="Stern mit 5 Zacken 7">
            <a:extLst>
              <a:ext uri="{FF2B5EF4-FFF2-40B4-BE49-F238E27FC236}">
                <a16:creationId xmlns:a16="http://schemas.microsoft.com/office/drawing/2014/main" id="{C6B6AD0D-26D3-DEC7-B63E-9C5F969E14E2}"/>
              </a:ext>
            </a:extLst>
          </p:cNvPr>
          <p:cNvSpPr/>
          <p:nvPr userDrawn="1"/>
        </p:nvSpPr>
        <p:spPr>
          <a:xfrm>
            <a:off x="10846339" y="6222958"/>
            <a:ext cx="289973" cy="289973"/>
          </a:xfrm>
          <a:prstGeom prst="star5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6F61645-C230-E653-5D8F-80A17EB70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8" y="1153124"/>
            <a:ext cx="10515600" cy="132556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dirty="0"/>
              <a:t>Headline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CAA83F-434C-3992-4BC9-3CD03E589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688" y="2698462"/>
            <a:ext cx="7080394" cy="168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8627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1C1F20"/>
          </a:solidFill>
          <a:latin typeface="Macklin Sans Bold" panose="020B0503030403030204" pitchFamily="34" charset="77"/>
          <a:ea typeface="+mj-ea"/>
          <a:cs typeface="Macklin Sans Bold" panose="020B0503030403030204" pitchFamily="34" charset="77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200" b="0" i="0" kern="1200">
          <a:solidFill>
            <a:srgbClr val="1C1F20"/>
          </a:solidFill>
          <a:latin typeface="Macklin Sans Regular" panose="020B0503030403030204" pitchFamily="34" charset="77"/>
          <a:ea typeface="+mn-ea"/>
          <a:cs typeface="Macklin Sans Regular" panose="020B0503030403030204" pitchFamily="34" charset="77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rgbClr val="1C1F20"/>
          </a:solidFill>
          <a:latin typeface="Macklin Sans Regular" panose="020B0503030403030204" pitchFamily="34" charset="77"/>
          <a:ea typeface="+mn-ea"/>
          <a:cs typeface="Macklin Sans Regular" panose="020B0503030403030204" pitchFamily="34" charset="77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rgbClr val="1C1F20"/>
          </a:solidFill>
          <a:latin typeface="Macklin Sans Regular" panose="020B0503030403030204" pitchFamily="34" charset="77"/>
          <a:ea typeface="+mn-ea"/>
          <a:cs typeface="Macklin Sans Regular" panose="020B0503030403030204" pitchFamily="34" charset="77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rgbClr val="1C1F20"/>
          </a:solidFill>
          <a:latin typeface="Macklin Sans Regular" panose="020B0503030403030204" pitchFamily="34" charset="77"/>
          <a:ea typeface="+mn-ea"/>
          <a:cs typeface="Macklin Sans Regular" panose="020B0503030403030204" pitchFamily="34" charset="77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b="0" i="0" kern="1200">
          <a:solidFill>
            <a:srgbClr val="1C1F20"/>
          </a:solidFill>
          <a:latin typeface="Macklin Sans Regular" panose="020B0503030403030204" pitchFamily="34" charset="77"/>
          <a:ea typeface="+mn-ea"/>
          <a:cs typeface="Macklin Sans Regular" panose="020B0503030403030204" pitchFamily="34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07" userDrawn="1">
          <p15:clr>
            <a:srgbClr val="F26B43"/>
          </p15:clr>
        </p15:guide>
        <p15:guide id="2" orient="horz" pos="3770" userDrawn="1">
          <p15:clr>
            <a:srgbClr val="F26B43"/>
          </p15:clr>
        </p15:guide>
        <p15:guide id="3" pos="665" userDrawn="1">
          <p15:clr>
            <a:srgbClr val="F26B43"/>
          </p15:clr>
        </p15:guide>
        <p15:guide id="4" pos="701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3C5952-6888-3A96-5CB6-6DE812429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256" y="54757"/>
            <a:ext cx="10091679" cy="1540486"/>
          </a:xfrm>
        </p:spPr>
        <p:txBody>
          <a:bodyPr/>
          <a:lstStyle/>
          <a:p>
            <a:r>
              <a:rPr lang="de-DE" dirty="0"/>
              <a:t>Mein Entwicklungsplan</a:t>
            </a:r>
            <a:br>
              <a:rPr lang="de-DE" dirty="0"/>
            </a:br>
            <a:r>
              <a:rPr lang="de-DE" sz="2800" dirty="0"/>
              <a:t>Schlussfolgerungen aus Workshop 1 „Was ist positive Führung“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F939836-FB3D-4DEF-F319-B0A63596BBA1}"/>
              </a:ext>
            </a:extLst>
          </p:cNvPr>
          <p:cNvSpPr/>
          <p:nvPr/>
        </p:nvSpPr>
        <p:spPr>
          <a:xfrm>
            <a:off x="4544167" y="1651536"/>
            <a:ext cx="7220339" cy="8133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Meine positive Führung ist, wenn…</a:t>
            </a:r>
            <a:endParaRPr lang="de-CH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409C89F-13BA-FA54-9C62-BEB274A18B5E}"/>
              </a:ext>
            </a:extLst>
          </p:cNvPr>
          <p:cNvSpPr/>
          <p:nvPr/>
        </p:nvSpPr>
        <p:spPr>
          <a:xfrm>
            <a:off x="946723" y="2507747"/>
            <a:ext cx="3562405" cy="8133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Was möchte ich tun, um in Zukunft vermehrt positiv zu führen?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42F07624-D8B9-BAD4-E06D-1EBA3B5DE908}"/>
              </a:ext>
            </a:extLst>
          </p:cNvPr>
          <p:cNvSpPr/>
          <p:nvPr/>
        </p:nvSpPr>
        <p:spPr>
          <a:xfrm>
            <a:off x="954471" y="3370063"/>
            <a:ext cx="3562405" cy="81515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Was möchte ich verändern, um diesen Zustand zu erreichen?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3E688057-22C5-2234-FD53-88957BB389AC}"/>
              </a:ext>
            </a:extLst>
          </p:cNvPr>
          <p:cNvSpPr/>
          <p:nvPr/>
        </p:nvSpPr>
        <p:spPr>
          <a:xfrm>
            <a:off x="950237" y="4235255"/>
            <a:ext cx="3570872" cy="8133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Woran erkennt mein Team die Veränderung?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9543631F-A1FC-BF1A-49EA-9F6995CACA99}"/>
              </a:ext>
            </a:extLst>
          </p:cNvPr>
          <p:cNvSpPr/>
          <p:nvPr/>
        </p:nvSpPr>
        <p:spPr>
          <a:xfrm>
            <a:off x="950237" y="5096019"/>
            <a:ext cx="3570872" cy="8133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Wie baue ich mein Team/meinen Buddy in die Entwicklung ein?</a:t>
            </a:r>
          </a:p>
        </p:txBody>
      </p:sp>
      <p:pic>
        <p:nvPicPr>
          <p:cNvPr id="24" name="Grafik 23" descr="Mann mit einfarbiger Füllung">
            <a:extLst>
              <a:ext uri="{FF2B5EF4-FFF2-40B4-BE49-F238E27FC236}">
                <a16:creationId xmlns:a16="http://schemas.microsoft.com/office/drawing/2014/main" id="{430568D8-6817-F513-BF54-F103BE14F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2602" y="678167"/>
            <a:ext cx="531540" cy="465821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3FB7731-0245-2B41-7786-5DDA6FC283CC}"/>
              </a:ext>
            </a:extLst>
          </p:cNvPr>
          <p:cNvSpPr/>
          <p:nvPr/>
        </p:nvSpPr>
        <p:spPr>
          <a:xfrm>
            <a:off x="938060" y="1651782"/>
            <a:ext cx="3562405" cy="8133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Wie definiere ich für mich </a:t>
            </a:r>
            <a:br>
              <a:rPr lang="de-CH" dirty="0"/>
            </a:br>
            <a:r>
              <a:rPr lang="de-CH" dirty="0"/>
              <a:t>«positive Führung»?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071BCB3-2DDB-9EC3-6133-46A7C61523EC}"/>
              </a:ext>
            </a:extLst>
          </p:cNvPr>
          <p:cNvSpPr/>
          <p:nvPr/>
        </p:nvSpPr>
        <p:spPr>
          <a:xfrm>
            <a:off x="4559664" y="2507790"/>
            <a:ext cx="7220339" cy="8133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B55F04D-3095-3656-DB13-9FB1EA07084E}"/>
              </a:ext>
            </a:extLst>
          </p:cNvPr>
          <p:cNvSpPr/>
          <p:nvPr/>
        </p:nvSpPr>
        <p:spPr>
          <a:xfrm>
            <a:off x="4559664" y="3371890"/>
            <a:ext cx="7220339" cy="8133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04BC584-B39B-69A5-F3CB-604ECA3B86DF}"/>
              </a:ext>
            </a:extLst>
          </p:cNvPr>
          <p:cNvSpPr/>
          <p:nvPr/>
        </p:nvSpPr>
        <p:spPr>
          <a:xfrm>
            <a:off x="4559665" y="5096018"/>
            <a:ext cx="7220339" cy="8133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4C8BE0F-F2AC-89F8-DD6E-373452A38C47}"/>
              </a:ext>
            </a:extLst>
          </p:cNvPr>
          <p:cNvSpPr/>
          <p:nvPr/>
        </p:nvSpPr>
        <p:spPr>
          <a:xfrm>
            <a:off x="4559664" y="4235255"/>
            <a:ext cx="7220339" cy="8133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CDA51044-2453-42FA-0FAE-E9F7658654A9}"/>
              </a:ext>
            </a:extLst>
          </p:cNvPr>
          <p:cNvSpPr/>
          <p:nvPr/>
        </p:nvSpPr>
        <p:spPr>
          <a:xfrm rot="2851181">
            <a:off x="8691596" y="3202505"/>
            <a:ext cx="2805668" cy="1171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Mein Buddy ist:</a:t>
            </a:r>
          </a:p>
          <a:p>
            <a:pPr algn="ctr"/>
            <a:endParaRPr lang="de-DE" dirty="0"/>
          </a:p>
          <a:p>
            <a:pPr algn="ctr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4010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3C5952-6888-3A96-5CB6-6DE812429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256" y="54757"/>
            <a:ext cx="10091679" cy="1540486"/>
          </a:xfrm>
        </p:spPr>
        <p:txBody>
          <a:bodyPr/>
          <a:lstStyle/>
          <a:p>
            <a:r>
              <a:rPr lang="de-DE" dirty="0"/>
              <a:t>Mein Entwicklungsplan</a:t>
            </a:r>
            <a:br>
              <a:rPr lang="de-DE" dirty="0"/>
            </a:br>
            <a:r>
              <a:rPr lang="de-DE" sz="2800" dirty="0"/>
              <a:t>Schlussfolgerungen aus Workshop 2 „Führen als Coach“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F939836-FB3D-4DEF-F319-B0A63596BBA1}"/>
              </a:ext>
            </a:extLst>
          </p:cNvPr>
          <p:cNvSpPr/>
          <p:nvPr/>
        </p:nvSpPr>
        <p:spPr>
          <a:xfrm>
            <a:off x="4544167" y="1791501"/>
            <a:ext cx="7220339" cy="8133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42F07624-D8B9-BAD4-E06D-1EBA3B5DE908}"/>
              </a:ext>
            </a:extLst>
          </p:cNvPr>
          <p:cNvSpPr/>
          <p:nvPr/>
        </p:nvSpPr>
        <p:spPr>
          <a:xfrm>
            <a:off x="935809" y="2651606"/>
            <a:ext cx="3562405" cy="81515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Was möchte ich verändern, um diesen Zustand zu erreichen?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3E688057-22C5-2234-FD53-88957BB389AC}"/>
              </a:ext>
            </a:extLst>
          </p:cNvPr>
          <p:cNvSpPr/>
          <p:nvPr/>
        </p:nvSpPr>
        <p:spPr>
          <a:xfrm>
            <a:off x="931575" y="3516798"/>
            <a:ext cx="3570872" cy="8133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Woran erkennt mein Team die Veränderung?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9543631F-A1FC-BF1A-49EA-9F6995CACA99}"/>
              </a:ext>
            </a:extLst>
          </p:cNvPr>
          <p:cNvSpPr/>
          <p:nvPr/>
        </p:nvSpPr>
        <p:spPr>
          <a:xfrm>
            <a:off x="931575" y="4377562"/>
            <a:ext cx="3570872" cy="8133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Wie baue ich mein Team/meinen Buddy in die Entwicklung ein?</a:t>
            </a:r>
          </a:p>
        </p:txBody>
      </p:sp>
      <p:pic>
        <p:nvPicPr>
          <p:cNvPr id="24" name="Grafik 23" descr="Mann mit einfarbiger Füllung">
            <a:extLst>
              <a:ext uri="{FF2B5EF4-FFF2-40B4-BE49-F238E27FC236}">
                <a16:creationId xmlns:a16="http://schemas.microsoft.com/office/drawing/2014/main" id="{430568D8-6817-F513-BF54-F103BE14F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2602" y="678167"/>
            <a:ext cx="531540" cy="465821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3FB7731-0245-2B41-7786-5DDA6FC283CC}"/>
              </a:ext>
            </a:extLst>
          </p:cNvPr>
          <p:cNvSpPr/>
          <p:nvPr/>
        </p:nvSpPr>
        <p:spPr>
          <a:xfrm>
            <a:off x="938060" y="1791747"/>
            <a:ext cx="3562405" cy="8133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Wie kann ich vermehrt in den Coaching-Modus gelangen?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B55F04D-3095-3656-DB13-9FB1EA07084E}"/>
              </a:ext>
            </a:extLst>
          </p:cNvPr>
          <p:cNvSpPr/>
          <p:nvPr/>
        </p:nvSpPr>
        <p:spPr>
          <a:xfrm>
            <a:off x="4541002" y="2653433"/>
            <a:ext cx="7220339" cy="8133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04BC584-B39B-69A5-F3CB-604ECA3B86DF}"/>
              </a:ext>
            </a:extLst>
          </p:cNvPr>
          <p:cNvSpPr/>
          <p:nvPr/>
        </p:nvSpPr>
        <p:spPr>
          <a:xfrm>
            <a:off x="4541003" y="4377561"/>
            <a:ext cx="7220339" cy="8133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4C8BE0F-F2AC-89F8-DD6E-373452A38C47}"/>
              </a:ext>
            </a:extLst>
          </p:cNvPr>
          <p:cNvSpPr/>
          <p:nvPr/>
        </p:nvSpPr>
        <p:spPr>
          <a:xfrm>
            <a:off x="4541002" y="3516798"/>
            <a:ext cx="7220339" cy="81332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84369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 2013–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Breitbild</PresentationFormat>
  <Paragraphs>13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10" baseType="lpstr">
      <vt:lpstr>Arial</vt:lpstr>
      <vt:lpstr>Calibri</vt:lpstr>
      <vt:lpstr>Macklin Sans Bold</vt:lpstr>
      <vt:lpstr>Macklin Sans Light</vt:lpstr>
      <vt:lpstr>Macklin Sans Regular</vt:lpstr>
      <vt:lpstr>Systemschrift Normal</vt:lpstr>
      <vt:lpstr>Office-Design 2013–2022</vt:lpstr>
      <vt:lpstr>Benutzerdefiniertes Design</vt:lpstr>
      <vt:lpstr>Mein Entwicklungsplan Schlussfolgerungen aus Workshop 1 „Was ist positive Führung“</vt:lpstr>
      <vt:lpstr>Mein Entwicklungsplan Schlussfolgerungen aus Workshop 2 „Führen als Coach“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Marius Isele</dc:creator>
  <cp:lastModifiedBy>Michael Kres</cp:lastModifiedBy>
  <cp:revision>59</cp:revision>
  <dcterms:created xsi:type="dcterms:W3CDTF">2023-01-05T10:46:13Z</dcterms:created>
  <dcterms:modified xsi:type="dcterms:W3CDTF">2023-02-14T13:57:15Z</dcterms:modified>
</cp:coreProperties>
</file>