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6" r:id="rId2"/>
  </p:sldMasterIdLst>
  <p:notesMasterIdLst>
    <p:notesMasterId r:id="rId18"/>
  </p:notesMasterIdLst>
  <p:sldIdLst>
    <p:sldId id="256" r:id="rId3"/>
    <p:sldId id="263" r:id="rId4"/>
    <p:sldId id="275" r:id="rId5"/>
    <p:sldId id="267" r:id="rId6"/>
    <p:sldId id="268" r:id="rId7"/>
    <p:sldId id="282" r:id="rId8"/>
    <p:sldId id="259" r:id="rId9"/>
    <p:sldId id="271" r:id="rId10"/>
    <p:sldId id="286" r:id="rId11"/>
    <p:sldId id="272" r:id="rId12"/>
    <p:sldId id="285" r:id="rId13"/>
    <p:sldId id="284" r:id="rId14"/>
    <p:sldId id="264" r:id="rId15"/>
    <p:sldId id="276" r:id="rId16"/>
    <p:sldId id="277" r:id="rId17"/>
  </p:sldIdLst>
  <p:sldSz cx="12192000" cy="6858000"/>
  <p:notesSz cx="6858000" cy="9144000"/>
  <p:custDataLst>
    <p:tags r:id="rId19"/>
  </p:custData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51"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1C1F20"/>
    <a:srgbClr val="F3F8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03FFED-A547-4A5D-8508-8FB697636F16}" v="4" dt="2023-08-07T09:02:03.167"/>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87" autoAdjust="0"/>
    <p:restoredTop sz="66382" autoAdjust="0"/>
  </p:normalViewPr>
  <p:slideViewPr>
    <p:cSldViewPr snapToGrid="0" showGuides="1">
      <p:cViewPr varScale="1">
        <p:scale>
          <a:sx n="39" d="100"/>
          <a:sy n="39" d="100"/>
        </p:scale>
        <p:origin x="1736" y="20"/>
      </p:cViewPr>
      <p:guideLst>
        <p:guide orient="horz" pos="2251"/>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microsoft.com/office/2016/11/relationships/changesInfo" Target="changesInfos/changesInfo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Kres" userId="dc2aae9b-7865-4c31-b626-bc288c968dae" providerId="ADAL" clId="{E903FFED-A547-4A5D-8508-8FB697636F16}"/>
    <pc:docChg chg="undo custSel modSld">
      <pc:chgData name="Michael Kres" userId="dc2aae9b-7865-4c31-b626-bc288c968dae" providerId="ADAL" clId="{E903FFED-A547-4A5D-8508-8FB697636F16}" dt="2023-08-07T09:05:22.291" v="678" actId="20577"/>
      <pc:docMkLst>
        <pc:docMk/>
      </pc:docMkLst>
      <pc:sldChg chg="delSp modSp mod">
        <pc:chgData name="Michael Kres" userId="dc2aae9b-7865-4c31-b626-bc288c968dae" providerId="ADAL" clId="{E903FFED-A547-4A5D-8508-8FB697636F16}" dt="2023-08-07T09:05:22.291" v="678" actId="20577"/>
        <pc:sldMkLst>
          <pc:docMk/>
          <pc:sldMk cId="1323173631" sldId="267"/>
        </pc:sldMkLst>
        <pc:spChg chg="mod">
          <ac:chgData name="Michael Kres" userId="dc2aae9b-7865-4c31-b626-bc288c968dae" providerId="ADAL" clId="{E903FFED-A547-4A5D-8508-8FB697636F16}" dt="2023-08-07T09:04:48.845" v="670" actId="20577"/>
          <ac:spMkLst>
            <pc:docMk/>
            <pc:sldMk cId="1323173631" sldId="267"/>
            <ac:spMk id="3" creationId="{2AFAB701-1170-2B92-0C83-D21D3BB3D600}"/>
          </ac:spMkLst>
        </pc:spChg>
        <pc:spChg chg="mod">
          <ac:chgData name="Michael Kres" userId="dc2aae9b-7865-4c31-b626-bc288c968dae" providerId="ADAL" clId="{E903FFED-A547-4A5D-8508-8FB697636F16}" dt="2023-08-07T08:53:29.860" v="5" actId="20577"/>
          <ac:spMkLst>
            <pc:docMk/>
            <pc:sldMk cId="1323173631" sldId="267"/>
            <ac:spMk id="5" creationId="{C921B7B9-5917-3B47-5ECB-D9CFCD256303}"/>
          </ac:spMkLst>
        </pc:spChg>
        <pc:spChg chg="mod">
          <ac:chgData name="Michael Kres" userId="dc2aae9b-7865-4c31-b626-bc288c968dae" providerId="ADAL" clId="{E903FFED-A547-4A5D-8508-8FB697636F16}" dt="2023-08-07T09:04:03.116" v="660" actId="20577"/>
          <ac:spMkLst>
            <pc:docMk/>
            <pc:sldMk cId="1323173631" sldId="267"/>
            <ac:spMk id="22" creationId="{FB16D1D4-96A2-5A5D-A9D2-8EC66E9C6B70}"/>
          </ac:spMkLst>
        </pc:spChg>
        <pc:spChg chg="mod">
          <ac:chgData name="Michael Kres" userId="dc2aae9b-7865-4c31-b626-bc288c968dae" providerId="ADAL" clId="{E903FFED-A547-4A5D-8508-8FB697636F16}" dt="2023-08-07T09:05:22.291" v="678" actId="20577"/>
          <ac:spMkLst>
            <pc:docMk/>
            <pc:sldMk cId="1323173631" sldId="267"/>
            <ac:spMk id="23" creationId="{722DC23D-1166-F33A-D309-1EF78D92E803}"/>
          </ac:spMkLst>
        </pc:spChg>
        <pc:spChg chg="mod">
          <ac:chgData name="Michael Kres" userId="dc2aae9b-7865-4c31-b626-bc288c968dae" providerId="ADAL" clId="{E903FFED-A547-4A5D-8508-8FB697636F16}" dt="2023-08-07T09:03:53.297" v="653" actId="20577"/>
          <ac:spMkLst>
            <pc:docMk/>
            <pc:sldMk cId="1323173631" sldId="267"/>
            <ac:spMk id="24" creationId="{AE7DD839-9038-C9EA-3356-35D87656FDF8}"/>
          </ac:spMkLst>
        </pc:spChg>
        <pc:spChg chg="mod">
          <ac:chgData name="Michael Kres" userId="dc2aae9b-7865-4c31-b626-bc288c968dae" providerId="ADAL" clId="{E903FFED-A547-4A5D-8508-8FB697636F16}" dt="2023-08-07T09:05:17.615" v="674" actId="20577"/>
          <ac:spMkLst>
            <pc:docMk/>
            <pc:sldMk cId="1323173631" sldId="267"/>
            <ac:spMk id="29" creationId="{FE93F10F-9C8B-C11D-F4B6-E426B99B72B9}"/>
          </ac:spMkLst>
        </pc:spChg>
        <pc:spChg chg="mod">
          <ac:chgData name="Michael Kres" userId="dc2aae9b-7865-4c31-b626-bc288c968dae" providerId="ADAL" clId="{E903FFED-A547-4A5D-8508-8FB697636F16}" dt="2023-08-07T09:04:28.619" v="662" actId="1076"/>
          <ac:spMkLst>
            <pc:docMk/>
            <pc:sldMk cId="1323173631" sldId="267"/>
            <ac:spMk id="32" creationId="{14B626A8-C076-A39F-6759-59D053F88963}"/>
          </ac:spMkLst>
        </pc:spChg>
        <pc:spChg chg="del">
          <ac:chgData name="Michael Kres" userId="dc2aae9b-7865-4c31-b626-bc288c968dae" providerId="ADAL" clId="{E903FFED-A547-4A5D-8508-8FB697636F16}" dt="2023-08-07T09:04:15.295" v="661" actId="478"/>
          <ac:spMkLst>
            <pc:docMk/>
            <pc:sldMk cId="1323173631" sldId="267"/>
            <ac:spMk id="35" creationId="{D44B0F60-C630-46A8-A57B-9F7A75D37CF2}"/>
          </ac:spMkLst>
        </pc:spChg>
        <pc:picChg chg="mod">
          <ac:chgData name="Michael Kres" userId="dc2aae9b-7865-4c31-b626-bc288c968dae" providerId="ADAL" clId="{E903FFED-A547-4A5D-8508-8FB697636F16}" dt="2023-08-07T08:53:27.518" v="4" actId="1076"/>
          <ac:picMkLst>
            <pc:docMk/>
            <pc:sldMk cId="1323173631" sldId="267"/>
            <ac:picMk id="8" creationId="{6D0209A4-56AF-1505-DBED-4D0EAA45B1C1}"/>
          </ac:picMkLst>
        </pc:picChg>
        <pc:picChg chg="mod">
          <ac:chgData name="Michael Kres" userId="dc2aae9b-7865-4c31-b626-bc288c968dae" providerId="ADAL" clId="{E903FFED-A547-4A5D-8508-8FB697636F16}" dt="2023-08-07T08:53:35.569" v="7" actId="1076"/>
          <ac:picMkLst>
            <pc:docMk/>
            <pc:sldMk cId="1323173631" sldId="267"/>
            <ac:picMk id="18" creationId="{2C2126C2-3864-A04B-6695-2E83B532C594}"/>
          </ac:picMkLst>
        </pc:picChg>
        <pc:picChg chg="mod">
          <ac:chgData name="Michael Kres" userId="dc2aae9b-7865-4c31-b626-bc288c968dae" providerId="ADAL" clId="{E903FFED-A547-4A5D-8508-8FB697636F16}" dt="2023-08-07T09:04:42.571" v="667" actId="1035"/>
          <ac:picMkLst>
            <pc:docMk/>
            <pc:sldMk cId="1323173631" sldId="267"/>
            <ac:picMk id="19" creationId="{99388E6D-A963-B049-C2D8-B61D941ABC70}"/>
          </ac:picMkLst>
        </pc:picChg>
        <pc:picChg chg="mod">
          <ac:chgData name="Michael Kres" userId="dc2aae9b-7865-4c31-b626-bc288c968dae" providerId="ADAL" clId="{E903FFED-A547-4A5D-8508-8FB697636F16}" dt="2023-08-07T09:04:42.571" v="667" actId="1035"/>
          <ac:picMkLst>
            <pc:docMk/>
            <pc:sldMk cId="1323173631" sldId="267"/>
            <ac:picMk id="20" creationId="{4CA357F0-68C3-E5CB-CDD0-8E3B05C89F2B}"/>
          </ac:picMkLst>
        </pc:picChg>
        <pc:picChg chg="mod">
          <ac:chgData name="Michael Kres" userId="dc2aae9b-7865-4c31-b626-bc288c968dae" providerId="ADAL" clId="{E903FFED-A547-4A5D-8508-8FB697636F16}" dt="2023-08-07T08:53:33.273" v="6" actId="1076"/>
          <ac:picMkLst>
            <pc:docMk/>
            <pc:sldMk cId="1323173631" sldId="267"/>
            <ac:picMk id="31" creationId="{4842F437-E896-8C29-CF7E-E3E2A0DCF6F3}"/>
          </ac:picMkLst>
        </pc:picChg>
      </pc:sldChg>
      <pc:sldChg chg="modSp mod">
        <pc:chgData name="Michael Kres" userId="dc2aae9b-7865-4c31-b626-bc288c968dae" providerId="ADAL" clId="{E903FFED-A547-4A5D-8508-8FB697636F16}" dt="2023-08-07T08:58:59.165" v="468" actId="20577"/>
        <pc:sldMkLst>
          <pc:docMk/>
          <pc:sldMk cId="1747385299" sldId="272"/>
        </pc:sldMkLst>
        <pc:spChg chg="mod">
          <ac:chgData name="Michael Kres" userId="dc2aae9b-7865-4c31-b626-bc288c968dae" providerId="ADAL" clId="{E903FFED-A547-4A5D-8508-8FB697636F16}" dt="2023-08-07T08:55:10.928" v="136" actId="20577"/>
          <ac:spMkLst>
            <pc:docMk/>
            <pc:sldMk cId="1747385299" sldId="272"/>
            <ac:spMk id="2" creationId="{323C5952-6888-3A96-5CB6-6DE8124292C5}"/>
          </ac:spMkLst>
        </pc:spChg>
        <pc:spChg chg="mod">
          <ac:chgData name="Michael Kres" userId="dc2aae9b-7865-4c31-b626-bc288c968dae" providerId="ADAL" clId="{E903FFED-A547-4A5D-8508-8FB697636F16}" dt="2023-08-07T08:58:59.165" v="468" actId="20577"/>
          <ac:spMkLst>
            <pc:docMk/>
            <pc:sldMk cId="1747385299" sldId="272"/>
            <ac:spMk id="6" creationId="{9B114880-C9A7-D7F5-901C-3EF1E40DE4BF}"/>
          </ac:spMkLst>
        </pc:spChg>
      </pc:sldChg>
      <pc:sldChg chg="addSp delSp modSp mod">
        <pc:chgData name="Michael Kres" userId="dc2aae9b-7865-4c31-b626-bc288c968dae" providerId="ADAL" clId="{E903FFED-A547-4A5D-8508-8FB697636F16}" dt="2023-08-07T09:03:29.324" v="649" actId="20577"/>
        <pc:sldMkLst>
          <pc:docMk/>
          <pc:sldMk cId="1492771994" sldId="285"/>
        </pc:sldMkLst>
        <pc:spChg chg="mod">
          <ac:chgData name="Michael Kres" userId="dc2aae9b-7865-4c31-b626-bc288c968dae" providerId="ADAL" clId="{E903FFED-A547-4A5D-8508-8FB697636F16}" dt="2023-08-07T09:03:29.324" v="649" actId="20577"/>
          <ac:spMkLst>
            <pc:docMk/>
            <pc:sldMk cId="1492771994" sldId="285"/>
            <ac:spMk id="2" creationId="{323C5952-6888-3A96-5CB6-6DE8124292C5}"/>
          </ac:spMkLst>
        </pc:spChg>
        <pc:graphicFrameChg chg="add del mod modGraphic">
          <ac:chgData name="Michael Kres" userId="dc2aae9b-7865-4c31-b626-bc288c968dae" providerId="ADAL" clId="{E903FFED-A547-4A5D-8508-8FB697636F16}" dt="2023-08-07T09:00:46.076" v="548" actId="478"/>
          <ac:graphicFrameMkLst>
            <pc:docMk/>
            <pc:sldMk cId="1492771994" sldId="285"/>
            <ac:graphicFrameMk id="4" creationId="{087B3F61-89A2-0CB6-814E-894D1B98E81A}"/>
          </ac:graphicFrameMkLst>
        </pc:graphicFrameChg>
        <pc:graphicFrameChg chg="add mod modGraphic">
          <ac:chgData name="Michael Kres" userId="dc2aae9b-7865-4c31-b626-bc288c968dae" providerId="ADAL" clId="{E903FFED-A547-4A5D-8508-8FB697636F16}" dt="2023-08-07T09:02:03.167" v="633"/>
          <ac:graphicFrameMkLst>
            <pc:docMk/>
            <pc:sldMk cId="1492771994" sldId="285"/>
            <ac:graphicFrameMk id="5" creationId="{C4D04DFC-3736-43B7-74A1-1EF623813A7A}"/>
          </ac:graphicFrameMkLst>
        </pc:graphicFrameChg>
        <pc:picChg chg="mod">
          <ac:chgData name="Michael Kres" userId="dc2aae9b-7865-4c31-b626-bc288c968dae" providerId="ADAL" clId="{E903FFED-A547-4A5D-8508-8FB697636F16}" dt="2023-08-07T08:54:52.540" v="94" actId="1035"/>
          <ac:picMkLst>
            <pc:docMk/>
            <pc:sldMk cId="1492771994" sldId="285"/>
            <ac:picMk id="3" creationId="{0EAE9AAA-5D67-206C-73C7-98155725A9C8}"/>
          </ac:picMkLst>
        </pc:picChg>
      </pc:sldChg>
      <pc:sldChg chg="modNotesTx">
        <pc:chgData name="Michael Kres" userId="dc2aae9b-7865-4c31-b626-bc288c968dae" providerId="ADAL" clId="{E903FFED-A547-4A5D-8508-8FB697636F16}" dt="2023-08-07T08:57:26.645" v="208" actId="20577"/>
        <pc:sldMkLst>
          <pc:docMk/>
          <pc:sldMk cId="985643391" sldId="28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42A910-04EE-4656-B0CF-998F7F6C6146}" type="datetimeFigureOut">
              <a:rPr lang="de-CH" smtClean="0"/>
              <a:t>07.08.2023</a:t>
            </a:fld>
            <a:endParaRPr lang="de-CH"/>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38D443-604A-47CA-98CB-DC445D4595E3}" type="slidenum">
              <a:rPr lang="de-CH" smtClean="0"/>
              <a:t>‹Nr.›</a:t>
            </a:fld>
            <a:endParaRPr lang="de-CH"/>
          </a:p>
        </p:txBody>
      </p:sp>
    </p:spTree>
    <p:extLst>
      <p:ext uri="{BB962C8B-B14F-4D97-AF65-F5344CB8AC3E}">
        <p14:creationId xmlns:p14="http://schemas.microsoft.com/office/powerpoint/2010/main" val="30346860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Lösungsorientiertes Konfliktmanagement funktioniert nur bis zur Stufe 4. Bis dorthin verfügen beide Parteien über „Selbstheilungskräfte“, um selbst positiv werden zu können. Es geht also darum, Konflikte rechtzeitig zu erkennen und zu entschärfen. </a:t>
            </a:r>
            <a:endParaRPr lang="de-CH" dirty="0"/>
          </a:p>
        </p:txBody>
      </p:sp>
      <p:sp>
        <p:nvSpPr>
          <p:cNvPr id="4" name="Foliennummernplatzhalter 3"/>
          <p:cNvSpPr>
            <a:spLocks noGrp="1"/>
          </p:cNvSpPr>
          <p:nvPr>
            <p:ph type="sldNum" sz="quarter" idx="5"/>
          </p:nvPr>
        </p:nvSpPr>
        <p:spPr/>
        <p:txBody>
          <a:bodyPr/>
          <a:lstStyle/>
          <a:p>
            <a:fld id="{2838D443-604A-47CA-98CB-DC445D4595E3}" type="slidenum">
              <a:rPr lang="de-CH" smtClean="0"/>
              <a:t>8</a:t>
            </a:fld>
            <a:endParaRPr lang="de-CH"/>
          </a:p>
        </p:txBody>
      </p:sp>
    </p:spTree>
    <p:extLst>
      <p:ext uri="{BB962C8B-B14F-4D97-AF65-F5344CB8AC3E}">
        <p14:creationId xmlns:p14="http://schemas.microsoft.com/office/powerpoint/2010/main" val="1366591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Lösungsorientiertes Konfliktmanagement geht davon aus, dass er effizienter ist, auf die detaillierte Erforschung von Problemursachen zu verzichten und sich gleich damit zu beschäftigen, wie mögliche Lösungen entstehen können. Dies Grundannahme bedingt, dass die Parteien selbst das </a:t>
            </a:r>
            <a:r>
              <a:rPr lang="de-DE" dirty="0" err="1"/>
              <a:t>Mass</a:t>
            </a:r>
            <a:r>
              <a:rPr lang="de-DE" dirty="0"/>
              <a:t> definieren, wie viel Problemanalyse sie als richtig erachten und wie rasch sie beginnen können, an der Entwicklung zukunftsorientierter Lösungen zu arbeiten. </a:t>
            </a:r>
          </a:p>
          <a:p>
            <a:pPr marL="0" indent="0">
              <a:buNone/>
            </a:pPr>
            <a:r>
              <a:rPr lang="de-DE" dirty="0"/>
              <a:t>1. Problem anerkennen und akzeptieren:</a:t>
            </a:r>
            <a:br>
              <a:rPr lang="de-DE" dirty="0"/>
            </a:br>
            <a:r>
              <a:rPr lang="de-DE" dirty="0"/>
              <a:t>    - Einzeln abholen und Resultate notieren.</a:t>
            </a:r>
          </a:p>
          <a:p>
            <a:pPr marL="0" indent="0">
              <a:buNone/>
            </a:pPr>
            <a:r>
              <a:rPr lang="de-DE" dirty="0"/>
              <a:t>2. Lösungsdialoge</a:t>
            </a:r>
            <a:br>
              <a:rPr lang="de-DE" dirty="0"/>
            </a:br>
            <a:r>
              <a:rPr lang="de-DE" dirty="0"/>
              <a:t>    - Gemeinsames Erarbeiten von Momenten, in denen es besser ging. Selbstheilungskräfte bewusst machen. </a:t>
            </a:r>
          </a:p>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3. Gemeinsame Bilder und Visionen entwickeln, in denen das Problem gelöst ist. Fokus auf: </a:t>
            </a:r>
            <a:br>
              <a:rPr lang="de-DE" dirty="0"/>
            </a:br>
            <a:r>
              <a:rPr lang="de-DE" dirty="0"/>
              <a:t>   - Zukunft</a:t>
            </a:r>
            <a:br>
              <a:rPr lang="de-DE" dirty="0"/>
            </a:br>
            <a:r>
              <a:rPr lang="de-DE" dirty="0"/>
              <a:t>   - Unterschiede zu heute</a:t>
            </a:r>
            <a:br>
              <a:rPr lang="de-DE" dirty="0"/>
            </a:br>
            <a:r>
              <a:rPr lang="de-DE" dirty="0"/>
              <a:t>   - Ressourcen</a:t>
            </a:r>
            <a:br>
              <a:rPr lang="de-DE" dirty="0"/>
            </a:br>
            <a:r>
              <a:rPr lang="de-DE" dirty="0"/>
              <a:t>   - Arbeit mit Skalen</a:t>
            </a:r>
          </a:p>
        </p:txBody>
      </p:sp>
      <p:sp>
        <p:nvSpPr>
          <p:cNvPr id="4" name="Foliennummernplatzhalter 3"/>
          <p:cNvSpPr>
            <a:spLocks noGrp="1"/>
          </p:cNvSpPr>
          <p:nvPr>
            <p:ph type="sldNum" sz="quarter" idx="5"/>
          </p:nvPr>
        </p:nvSpPr>
        <p:spPr/>
        <p:txBody>
          <a:bodyPr/>
          <a:lstStyle/>
          <a:p>
            <a:fld id="{2838D443-604A-47CA-98CB-DC445D4595E3}" type="slidenum">
              <a:rPr lang="de-CH" smtClean="0"/>
              <a:t>9</a:t>
            </a:fld>
            <a:endParaRPr lang="de-CH"/>
          </a:p>
        </p:txBody>
      </p:sp>
    </p:spTree>
    <p:extLst>
      <p:ext uri="{BB962C8B-B14F-4D97-AF65-F5344CB8AC3E}">
        <p14:creationId xmlns:p14="http://schemas.microsoft.com/office/powerpoint/2010/main" val="26970752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Der Moderator spielt mit den Teilnehmenden die Matrix durch und spielt Empfänger. Er sagt, in welchem Feld die Fragen bei ihm ankommen. </a:t>
            </a:r>
            <a:endParaRPr lang="de-CH" dirty="0"/>
          </a:p>
        </p:txBody>
      </p:sp>
      <p:sp>
        <p:nvSpPr>
          <p:cNvPr id="4" name="Foliennummernplatzhalter 3"/>
          <p:cNvSpPr>
            <a:spLocks noGrp="1"/>
          </p:cNvSpPr>
          <p:nvPr>
            <p:ph type="sldNum" sz="quarter" idx="5"/>
          </p:nvPr>
        </p:nvSpPr>
        <p:spPr/>
        <p:txBody>
          <a:bodyPr/>
          <a:lstStyle/>
          <a:p>
            <a:fld id="{2838D443-604A-47CA-98CB-DC445D4595E3}" type="slidenum">
              <a:rPr lang="de-CH" smtClean="0"/>
              <a:t>12</a:t>
            </a:fld>
            <a:endParaRPr lang="de-CH"/>
          </a:p>
        </p:txBody>
      </p:sp>
    </p:spTree>
    <p:extLst>
      <p:ext uri="{BB962C8B-B14F-4D97-AF65-F5344CB8AC3E}">
        <p14:creationId xmlns:p14="http://schemas.microsoft.com/office/powerpoint/2010/main" val="15147632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_Logo">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3DD218-6679-E818-901E-70D1F613F4A5}"/>
              </a:ext>
            </a:extLst>
          </p:cNvPr>
          <p:cNvSpPr>
            <a:spLocks noGrp="1"/>
          </p:cNvSpPr>
          <p:nvPr>
            <p:ph type="ctrTitle" hasCustomPrompt="1"/>
          </p:nvPr>
        </p:nvSpPr>
        <p:spPr>
          <a:xfrm>
            <a:off x="1034905" y="928106"/>
            <a:ext cx="10091679" cy="1540486"/>
          </a:xfrm>
          <a:prstGeom prst="rect">
            <a:avLst/>
          </a:prstGeom>
        </p:spPr>
        <p:txBody>
          <a:bodyPr wrap="square" lIns="0" tIns="0" rIns="0" bIns="0" anchor="b">
            <a:noAutofit/>
          </a:bodyPr>
          <a:lstStyle>
            <a:lvl1pPr algn="l">
              <a:defRPr sz="4400" b="1" i="0">
                <a:solidFill>
                  <a:schemeClr val="bg1">
                    <a:lumMod val="95000"/>
                  </a:schemeClr>
                </a:solidFill>
                <a:latin typeface="Macklin Sans Bold" panose="020B0503030403030204" pitchFamily="34" charset="77"/>
                <a:cs typeface="Macklin Sans Bold" panose="020B0503030403030204" pitchFamily="34" charset="77"/>
              </a:defRPr>
            </a:lvl1pPr>
          </a:lstStyle>
          <a:p>
            <a:r>
              <a:rPr lang="de-DE" dirty="0"/>
              <a:t>Headline</a:t>
            </a:r>
          </a:p>
        </p:txBody>
      </p:sp>
      <p:pic>
        <p:nvPicPr>
          <p:cNvPr id="8" name="Grafik 7">
            <a:extLst>
              <a:ext uri="{FF2B5EF4-FFF2-40B4-BE49-F238E27FC236}">
                <a16:creationId xmlns:a16="http://schemas.microsoft.com/office/drawing/2014/main" id="{C80D7048-22D4-D736-0B33-3D36AAA13C6A}"/>
              </a:ext>
            </a:extLst>
          </p:cNvPr>
          <p:cNvPicPr>
            <a:picLocks noChangeAspect="1"/>
          </p:cNvPicPr>
          <p:nvPr userDrawn="1"/>
        </p:nvPicPr>
        <p:blipFill>
          <a:blip r:embed="rId2"/>
          <a:srcRect/>
          <a:stretch/>
        </p:blipFill>
        <p:spPr>
          <a:xfrm>
            <a:off x="9167638" y="6057375"/>
            <a:ext cx="1952297" cy="409741"/>
          </a:xfrm>
          <a:prstGeom prst="rect">
            <a:avLst/>
          </a:prstGeom>
        </p:spPr>
      </p:pic>
      <p:sp>
        <p:nvSpPr>
          <p:cNvPr id="10" name="Textplatzhalter 9">
            <a:extLst>
              <a:ext uri="{FF2B5EF4-FFF2-40B4-BE49-F238E27FC236}">
                <a16:creationId xmlns:a16="http://schemas.microsoft.com/office/drawing/2014/main" id="{020063D4-79F3-493F-B4BF-5B66C0F641A1}"/>
              </a:ext>
            </a:extLst>
          </p:cNvPr>
          <p:cNvSpPr>
            <a:spLocks noGrp="1"/>
          </p:cNvSpPr>
          <p:nvPr>
            <p:ph type="body" sz="quarter" idx="10" hasCustomPrompt="1"/>
          </p:nvPr>
        </p:nvSpPr>
        <p:spPr>
          <a:xfrm>
            <a:off x="1034905" y="2406246"/>
            <a:ext cx="10090351" cy="1677381"/>
          </a:xfrm>
          <a:prstGeom prst="rect">
            <a:avLst/>
          </a:prstGeom>
        </p:spPr>
        <p:txBody>
          <a:bodyPr wrap="square" lIns="0" tIns="0" rIns="0" bIns="0">
            <a:noAutofit/>
          </a:bodyPr>
          <a:lstStyle>
            <a:lvl1pPr marL="0" indent="0">
              <a:buNone/>
              <a:defRPr sz="4400" b="1" i="0">
                <a:solidFill>
                  <a:schemeClr val="bg2">
                    <a:lumMod val="75000"/>
                  </a:schemeClr>
                </a:solidFill>
                <a:latin typeface="Macklin Sans Bold" panose="020B0503030403030204" pitchFamily="34" charset="77"/>
                <a:cs typeface="Macklin Sans Bold" panose="020B0503030403030204" pitchFamily="34" charset="77"/>
              </a:defRPr>
            </a:lvl1pPr>
          </a:lstStyle>
          <a:p>
            <a:pPr lvl="0"/>
            <a:r>
              <a:rPr lang="de-DE" dirty="0"/>
              <a:t>Headline</a:t>
            </a:r>
          </a:p>
        </p:txBody>
      </p:sp>
    </p:spTree>
    <p:extLst>
      <p:ext uri="{BB962C8B-B14F-4D97-AF65-F5344CB8AC3E}">
        <p14:creationId xmlns:p14="http://schemas.microsoft.com/office/powerpoint/2010/main" val="3243516982"/>
      </p:ext>
    </p:extLst>
  </p:cSld>
  <p:clrMapOvr>
    <a:masterClrMapping/>
  </p:clrMapOvr>
  <p:extLst>
    <p:ext uri="{DCECCB84-F9BA-43D5-87BE-67443E8EF086}">
      <p15:sldGuideLst xmlns:p15="http://schemas.microsoft.com/office/powerpoint/2012/main">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unde_Text_Leistung_Weiß">
    <p:spTree>
      <p:nvGrpSpPr>
        <p:cNvPr id="1" name=""/>
        <p:cNvGrpSpPr/>
        <p:nvPr/>
      </p:nvGrpSpPr>
      <p:grpSpPr>
        <a:xfrm>
          <a:off x="0" y="0"/>
          <a:ext cx="0" cy="0"/>
          <a:chOff x="0" y="0"/>
          <a:chExt cx="0" cy="0"/>
        </a:xfrm>
      </p:grpSpPr>
      <p:sp>
        <p:nvSpPr>
          <p:cNvPr id="5" name="Textplatzhalter 4">
            <a:extLst>
              <a:ext uri="{FF2B5EF4-FFF2-40B4-BE49-F238E27FC236}">
                <a16:creationId xmlns:a16="http://schemas.microsoft.com/office/drawing/2014/main" id="{5769CA7E-8BEC-DE09-D082-D4BB57BF4E46}"/>
              </a:ext>
            </a:extLst>
          </p:cNvPr>
          <p:cNvSpPr>
            <a:spLocks noGrp="1"/>
          </p:cNvSpPr>
          <p:nvPr>
            <p:ph type="body" sz="quarter" idx="16" hasCustomPrompt="1"/>
          </p:nvPr>
        </p:nvSpPr>
        <p:spPr>
          <a:xfrm>
            <a:off x="1055688" y="1406959"/>
            <a:ext cx="4545012" cy="1231900"/>
          </a:xfrm>
        </p:spPr>
        <p:txBody>
          <a:bodyPr lIns="0" tIns="0" rIns="0" bIns="0" anchor="b" anchorCtr="0">
            <a:noAutofit/>
          </a:bodyPr>
          <a:lstStyle>
            <a:lvl1pPr>
              <a:defRPr sz="2800" b="1" i="0">
                <a:latin typeface="Macklin Sans Bold" panose="020B0503030403030204" pitchFamily="34" charset="77"/>
                <a:cs typeface="Macklin Sans Bold" panose="020B0503030403030204" pitchFamily="34" charset="77"/>
              </a:defRPr>
            </a:lvl1pPr>
          </a:lstStyle>
          <a:p>
            <a:pPr lvl="0"/>
            <a:r>
              <a:rPr lang="de-DE" dirty="0"/>
              <a:t>Headline</a:t>
            </a:r>
          </a:p>
        </p:txBody>
      </p:sp>
      <p:sp>
        <p:nvSpPr>
          <p:cNvPr id="9" name="Textplatzhalter 8">
            <a:extLst>
              <a:ext uri="{FF2B5EF4-FFF2-40B4-BE49-F238E27FC236}">
                <a16:creationId xmlns:a16="http://schemas.microsoft.com/office/drawing/2014/main" id="{831C903B-2131-B1F5-CE3A-E10E945B865B}"/>
              </a:ext>
            </a:extLst>
          </p:cNvPr>
          <p:cNvSpPr>
            <a:spLocks noGrp="1"/>
          </p:cNvSpPr>
          <p:nvPr>
            <p:ph type="body" sz="quarter" idx="17" hasCustomPrompt="1"/>
          </p:nvPr>
        </p:nvSpPr>
        <p:spPr>
          <a:xfrm>
            <a:off x="1055688" y="2638859"/>
            <a:ext cx="4545012" cy="1527175"/>
          </a:xfrm>
        </p:spPr>
        <p:txBody>
          <a:bodyPr lIns="0" tIns="0" rIns="0" bIns="0">
            <a:noAutofit/>
          </a:bodyPr>
          <a:lstStyle>
            <a:lvl1pPr>
              <a:defRPr sz="2800" b="1" i="0">
                <a:solidFill>
                  <a:schemeClr val="bg1">
                    <a:lumMod val="75000"/>
                  </a:schemeClr>
                </a:solidFill>
                <a:latin typeface="Macklin Sans Bold" panose="020B0503030403030204" pitchFamily="34" charset="77"/>
                <a:cs typeface="Macklin Sans Bold" panose="020B0503030403030204" pitchFamily="34" charset="77"/>
              </a:defRPr>
            </a:lvl1pPr>
          </a:lstStyle>
          <a:p>
            <a:pPr lvl="0"/>
            <a:r>
              <a:rPr lang="de-DE" dirty="0"/>
              <a:t>Headline</a:t>
            </a:r>
          </a:p>
        </p:txBody>
      </p:sp>
      <p:sp>
        <p:nvSpPr>
          <p:cNvPr id="4" name="Textplatzhalter 3">
            <a:extLst>
              <a:ext uri="{FF2B5EF4-FFF2-40B4-BE49-F238E27FC236}">
                <a16:creationId xmlns:a16="http://schemas.microsoft.com/office/drawing/2014/main" id="{87F5727F-8780-AD22-E17C-C348752265DF}"/>
              </a:ext>
            </a:extLst>
          </p:cNvPr>
          <p:cNvSpPr>
            <a:spLocks noGrp="1"/>
          </p:cNvSpPr>
          <p:nvPr>
            <p:ph type="body" sz="quarter" idx="18"/>
          </p:nvPr>
        </p:nvSpPr>
        <p:spPr>
          <a:xfrm>
            <a:off x="5808663" y="1916113"/>
            <a:ext cx="5327650" cy="2249921"/>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7" name="Textplatzhalter 6">
            <a:extLst>
              <a:ext uri="{FF2B5EF4-FFF2-40B4-BE49-F238E27FC236}">
                <a16:creationId xmlns:a16="http://schemas.microsoft.com/office/drawing/2014/main" id="{AEC49336-BDC9-8BD3-0210-A027D1E8811C}"/>
              </a:ext>
            </a:extLst>
          </p:cNvPr>
          <p:cNvSpPr>
            <a:spLocks noGrp="1"/>
          </p:cNvSpPr>
          <p:nvPr>
            <p:ph type="body" sz="quarter" idx="19"/>
          </p:nvPr>
        </p:nvSpPr>
        <p:spPr>
          <a:xfrm>
            <a:off x="5808663" y="3979863"/>
            <a:ext cx="2327275" cy="1609725"/>
          </a:xfrm>
        </p:spPr>
        <p:txBody>
          <a:bodyPr/>
          <a:lstStyle>
            <a:lvl1pPr>
              <a:defRPr b="0" i="0">
                <a:solidFill>
                  <a:schemeClr val="bg1">
                    <a:lumMod val="75000"/>
                  </a:schemeClr>
                </a:solidFill>
                <a:latin typeface="Macklin Sans Regular" panose="020B0503030403030204" pitchFamily="34" charset="77"/>
                <a:cs typeface="Macklin Sans Regular" panose="020B0503030403030204" pitchFamily="34" charset="77"/>
              </a:defRPr>
            </a:lvl1pPr>
            <a:lvl2pPr>
              <a:defRPr b="0" i="0">
                <a:solidFill>
                  <a:schemeClr val="bg1">
                    <a:lumMod val="75000"/>
                  </a:schemeClr>
                </a:solidFill>
                <a:latin typeface="Macklin Sans Regular" panose="020B0503030403030204" pitchFamily="34" charset="77"/>
                <a:cs typeface="Macklin Sans Regular" panose="020B0503030403030204" pitchFamily="34" charset="77"/>
              </a:defRPr>
            </a:lvl2pPr>
            <a:lvl3pPr>
              <a:defRPr b="0" i="0">
                <a:solidFill>
                  <a:schemeClr val="bg1">
                    <a:lumMod val="75000"/>
                  </a:schemeClr>
                </a:solidFill>
                <a:latin typeface="Macklin Sans Regular" panose="020B0503030403030204" pitchFamily="34" charset="77"/>
                <a:cs typeface="Macklin Sans Regular" panose="020B0503030403030204" pitchFamily="34" charset="77"/>
              </a:defRPr>
            </a:lvl3pPr>
            <a:lvl4pPr>
              <a:defRPr b="0" i="0">
                <a:solidFill>
                  <a:schemeClr val="bg1">
                    <a:lumMod val="75000"/>
                  </a:schemeClr>
                </a:solidFill>
                <a:latin typeface="Macklin Sans Regular" panose="020B0503030403030204" pitchFamily="34" charset="77"/>
                <a:cs typeface="Macklin Sans Regular" panose="020B0503030403030204" pitchFamily="34" charset="77"/>
              </a:defRPr>
            </a:lvl4pPr>
            <a:lvl5pPr>
              <a:defRPr b="0" i="0">
                <a:solidFill>
                  <a:schemeClr val="bg1">
                    <a:lumMod val="75000"/>
                  </a:schemeClr>
                </a:solidFill>
                <a:latin typeface="Macklin Sans Regular" panose="020B0503030403030204" pitchFamily="34" charset="77"/>
                <a:cs typeface="Macklin Sans Regular" panose="020B0503030403030204" pitchFamily="34" charset="77"/>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cxnSp>
        <p:nvCxnSpPr>
          <p:cNvPr id="10" name="Gerade Verbindung 9">
            <a:extLst>
              <a:ext uri="{FF2B5EF4-FFF2-40B4-BE49-F238E27FC236}">
                <a16:creationId xmlns:a16="http://schemas.microsoft.com/office/drawing/2014/main" id="{FDEA2193-028D-0E30-F8FA-06C5016315DC}"/>
              </a:ext>
            </a:extLst>
          </p:cNvPr>
          <p:cNvCxnSpPr/>
          <p:nvPr userDrawn="1"/>
        </p:nvCxnSpPr>
        <p:spPr>
          <a:xfrm>
            <a:off x="5808663" y="3958936"/>
            <a:ext cx="612919" cy="0"/>
          </a:xfrm>
          <a:prstGeom prst="line">
            <a:avLst/>
          </a:prstGeom>
          <a:ln>
            <a:solidFill>
              <a:srgbClr val="1C1F20"/>
            </a:solidFill>
          </a:ln>
        </p:spPr>
        <p:style>
          <a:lnRef idx="1">
            <a:schemeClr val="accent1"/>
          </a:lnRef>
          <a:fillRef idx="0">
            <a:schemeClr val="accent1"/>
          </a:fillRef>
          <a:effectRef idx="0">
            <a:schemeClr val="accent1"/>
          </a:effectRef>
          <a:fontRef idx="minor">
            <a:schemeClr val="tx1"/>
          </a:fontRef>
        </p:style>
      </p:cxnSp>
      <p:sp>
        <p:nvSpPr>
          <p:cNvPr id="12" name="Textplatzhalter 11">
            <a:extLst>
              <a:ext uri="{FF2B5EF4-FFF2-40B4-BE49-F238E27FC236}">
                <a16:creationId xmlns:a16="http://schemas.microsoft.com/office/drawing/2014/main" id="{8FAD25A9-042F-BE5B-00B6-F851954BC94F}"/>
              </a:ext>
            </a:extLst>
          </p:cNvPr>
          <p:cNvSpPr>
            <a:spLocks noGrp="1"/>
          </p:cNvSpPr>
          <p:nvPr>
            <p:ph type="body" sz="quarter" idx="20" hasCustomPrompt="1"/>
          </p:nvPr>
        </p:nvSpPr>
        <p:spPr>
          <a:xfrm>
            <a:off x="1055687" y="1731386"/>
            <a:ext cx="4545012" cy="260350"/>
          </a:xfrm>
        </p:spPr>
        <p:txBody>
          <a:bodyPr lIns="0" tIns="0" rIns="0" bIns="0" anchor="ctr" anchorCtr="0">
            <a:noAutofit/>
          </a:bodyPr>
          <a:lstStyle>
            <a:lvl1pPr>
              <a:defRPr sz="1200" b="0" i="0">
                <a:solidFill>
                  <a:schemeClr val="bg1">
                    <a:lumMod val="75000"/>
                  </a:schemeClr>
                </a:solidFill>
                <a:latin typeface="Macklin Sans Light" panose="020B0203030403030204" pitchFamily="34" charset="77"/>
                <a:cs typeface="Macklin Sans Light" panose="020B0203030403030204" pitchFamily="34" charset="77"/>
              </a:defRPr>
            </a:lvl1pPr>
          </a:lstStyle>
          <a:p>
            <a:pPr lvl="0"/>
            <a:r>
              <a:rPr lang="de-DE" dirty="0"/>
              <a:t>PLATZHALTER</a:t>
            </a:r>
          </a:p>
        </p:txBody>
      </p:sp>
    </p:spTree>
    <p:extLst>
      <p:ext uri="{BB962C8B-B14F-4D97-AF65-F5344CB8AC3E}">
        <p14:creationId xmlns:p14="http://schemas.microsoft.com/office/powerpoint/2010/main" val="2003012576"/>
      </p:ext>
    </p:extLst>
  </p:cSld>
  <p:clrMapOvr>
    <a:masterClrMapping/>
  </p:clrMapOvr>
  <p:extLst>
    <p:ext uri="{DCECCB84-F9BA-43D5-87BE-67443E8EF086}">
      <p15:sldGuideLst xmlns:p15="http://schemas.microsoft.com/office/powerpoint/2012/main">
        <p15:guide id="1" pos="3659"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aptop_Mockup">
    <p:spTree>
      <p:nvGrpSpPr>
        <p:cNvPr id="1" name=""/>
        <p:cNvGrpSpPr/>
        <p:nvPr/>
      </p:nvGrpSpPr>
      <p:grpSpPr>
        <a:xfrm>
          <a:off x="0" y="0"/>
          <a:ext cx="0" cy="0"/>
          <a:chOff x="0" y="0"/>
          <a:chExt cx="0" cy="0"/>
        </a:xfrm>
      </p:grpSpPr>
      <p:pic>
        <p:nvPicPr>
          <p:cNvPr id="8" name="Grafik 7" descr="Ein Bild, das Text, Monitor, drinnen, Fernsehen enthält.&#10;&#10;Automatisch generierte Beschreibung">
            <a:extLst>
              <a:ext uri="{FF2B5EF4-FFF2-40B4-BE49-F238E27FC236}">
                <a16:creationId xmlns:a16="http://schemas.microsoft.com/office/drawing/2014/main" id="{7D07FA15-959B-0F1D-BE33-4A1EFCEAD687}"/>
              </a:ext>
            </a:extLst>
          </p:cNvPr>
          <p:cNvPicPr>
            <a:picLocks noChangeAspect="1"/>
          </p:cNvPicPr>
          <p:nvPr userDrawn="1"/>
        </p:nvPicPr>
        <p:blipFill>
          <a:blip r:embed="rId2"/>
          <a:stretch>
            <a:fillRect/>
          </a:stretch>
        </p:blipFill>
        <p:spPr>
          <a:xfrm>
            <a:off x="1435472" y="751840"/>
            <a:ext cx="8746381" cy="5233035"/>
          </a:xfrm>
          <a:prstGeom prst="rect">
            <a:avLst/>
          </a:prstGeom>
        </p:spPr>
      </p:pic>
    </p:spTree>
    <p:extLst>
      <p:ext uri="{BB962C8B-B14F-4D97-AF65-F5344CB8AC3E}">
        <p14:creationId xmlns:p14="http://schemas.microsoft.com/office/powerpoint/2010/main" val="4094611632"/>
      </p:ext>
    </p:extLst>
  </p:cSld>
  <p:clrMapOvr>
    <a:masterClrMapping/>
  </p:clrMapOvr>
  <p:extLst>
    <p:ext uri="{DCECCB84-F9BA-43D5-87BE-67443E8EF086}">
      <p15:sldGuideLst xmlns:p15="http://schemas.microsoft.com/office/powerpoint/2012/main">
        <p15:guide id="1" pos="3659"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aptop_Smartphone_Mockup">
    <p:spTree>
      <p:nvGrpSpPr>
        <p:cNvPr id="1" name=""/>
        <p:cNvGrpSpPr/>
        <p:nvPr/>
      </p:nvGrpSpPr>
      <p:grpSpPr>
        <a:xfrm>
          <a:off x="0" y="0"/>
          <a:ext cx="0" cy="0"/>
          <a:chOff x="0" y="0"/>
          <a:chExt cx="0" cy="0"/>
        </a:xfrm>
      </p:grpSpPr>
      <p:pic>
        <p:nvPicPr>
          <p:cNvPr id="8" name="Grafik 7" descr="Ein Bild, das Text, Monitor, drinnen, Fernsehen enthält.&#10;&#10;Automatisch generierte Beschreibung">
            <a:extLst>
              <a:ext uri="{FF2B5EF4-FFF2-40B4-BE49-F238E27FC236}">
                <a16:creationId xmlns:a16="http://schemas.microsoft.com/office/drawing/2014/main" id="{7D07FA15-959B-0F1D-BE33-4A1EFCEAD687}"/>
              </a:ext>
            </a:extLst>
          </p:cNvPr>
          <p:cNvPicPr>
            <a:picLocks noChangeAspect="1"/>
          </p:cNvPicPr>
          <p:nvPr userDrawn="1"/>
        </p:nvPicPr>
        <p:blipFill>
          <a:blip r:embed="rId2"/>
          <a:stretch>
            <a:fillRect/>
          </a:stretch>
        </p:blipFill>
        <p:spPr>
          <a:xfrm>
            <a:off x="1055688" y="696069"/>
            <a:ext cx="7505328" cy="4490502"/>
          </a:xfrm>
          <a:prstGeom prst="rect">
            <a:avLst/>
          </a:prstGeom>
        </p:spPr>
      </p:pic>
      <p:pic>
        <p:nvPicPr>
          <p:cNvPr id="3" name="Grafik 2">
            <a:extLst>
              <a:ext uri="{FF2B5EF4-FFF2-40B4-BE49-F238E27FC236}">
                <a16:creationId xmlns:a16="http://schemas.microsoft.com/office/drawing/2014/main" id="{787552D2-6534-FB55-A637-6932DF0B61F5}"/>
              </a:ext>
            </a:extLst>
          </p:cNvPr>
          <p:cNvPicPr>
            <a:picLocks noChangeAspect="1"/>
          </p:cNvPicPr>
          <p:nvPr userDrawn="1"/>
        </p:nvPicPr>
        <p:blipFill>
          <a:blip r:embed="rId3"/>
          <a:stretch>
            <a:fillRect/>
          </a:stretch>
        </p:blipFill>
        <p:spPr>
          <a:xfrm>
            <a:off x="8804683" y="2286635"/>
            <a:ext cx="1932917" cy="3698240"/>
          </a:xfrm>
          <a:prstGeom prst="rect">
            <a:avLst/>
          </a:prstGeom>
        </p:spPr>
      </p:pic>
    </p:spTree>
    <p:extLst>
      <p:ext uri="{BB962C8B-B14F-4D97-AF65-F5344CB8AC3E}">
        <p14:creationId xmlns:p14="http://schemas.microsoft.com/office/powerpoint/2010/main" val="1386139857"/>
      </p:ext>
    </p:extLst>
  </p:cSld>
  <p:clrMapOvr>
    <a:masterClrMapping/>
  </p:clrMapOvr>
  <p:extLst>
    <p:ext uri="{DCECCB84-F9BA-43D5-87BE-67443E8EF086}">
      <p15:sldGuideLst xmlns:p15="http://schemas.microsoft.com/office/powerpoint/2012/main">
        <p15:guide id="1" pos="3659"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ompetenzen">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3DD218-6679-E818-901E-70D1F613F4A5}"/>
              </a:ext>
            </a:extLst>
          </p:cNvPr>
          <p:cNvSpPr>
            <a:spLocks noGrp="1"/>
          </p:cNvSpPr>
          <p:nvPr>
            <p:ph type="ctrTitle" hasCustomPrompt="1"/>
          </p:nvPr>
        </p:nvSpPr>
        <p:spPr>
          <a:xfrm>
            <a:off x="1055688" y="1878326"/>
            <a:ext cx="2153055" cy="398571"/>
          </a:xfrm>
          <a:prstGeom prst="rect">
            <a:avLst/>
          </a:prstGeom>
        </p:spPr>
        <p:txBody>
          <a:bodyPr wrap="square" lIns="0" tIns="0" rIns="0" bIns="0" anchor="b">
            <a:spAutoFit/>
          </a:bodyPr>
          <a:lstStyle>
            <a:lvl1pPr algn="l">
              <a:defRPr sz="2800" b="1" i="0">
                <a:solidFill>
                  <a:schemeClr val="bg2">
                    <a:lumMod val="75000"/>
                  </a:schemeClr>
                </a:solidFill>
                <a:latin typeface="Macklin Sans Bold" panose="020B0503030403030204" pitchFamily="34" charset="77"/>
                <a:cs typeface="Macklin Sans Bold" panose="020B0503030403030204" pitchFamily="34" charset="77"/>
              </a:defRPr>
            </a:lvl1pPr>
          </a:lstStyle>
          <a:p>
            <a:r>
              <a:rPr lang="de-DE" dirty="0"/>
              <a:t>Auszug</a:t>
            </a:r>
          </a:p>
        </p:txBody>
      </p:sp>
      <p:sp>
        <p:nvSpPr>
          <p:cNvPr id="10" name="Textplatzhalter 9">
            <a:extLst>
              <a:ext uri="{FF2B5EF4-FFF2-40B4-BE49-F238E27FC236}">
                <a16:creationId xmlns:a16="http://schemas.microsoft.com/office/drawing/2014/main" id="{020063D4-79F3-493F-B4BF-5B66C0F641A1}"/>
              </a:ext>
            </a:extLst>
          </p:cNvPr>
          <p:cNvSpPr>
            <a:spLocks noGrp="1"/>
          </p:cNvSpPr>
          <p:nvPr>
            <p:ph type="body" sz="quarter" idx="10" hasCustomPrompt="1"/>
          </p:nvPr>
        </p:nvSpPr>
        <p:spPr>
          <a:xfrm>
            <a:off x="1036232" y="2276897"/>
            <a:ext cx="4158337" cy="398571"/>
          </a:xfrm>
          <a:prstGeom prst="rect">
            <a:avLst/>
          </a:prstGeom>
        </p:spPr>
        <p:txBody>
          <a:bodyPr wrap="square" lIns="0" tIns="0" rIns="0" bIns="0">
            <a:spAutoFit/>
          </a:bodyPr>
          <a:lstStyle>
            <a:lvl1pPr marL="0" indent="0">
              <a:buNone/>
              <a:defRPr sz="2800" b="1" i="0">
                <a:solidFill>
                  <a:schemeClr val="bg1"/>
                </a:solidFill>
                <a:latin typeface="Macklin Sans Bold" panose="020B0503030403030204" pitchFamily="34" charset="77"/>
                <a:cs typeface="Macklin Sans Bold" panose="020B0503030403030204" pitchFamily="34" charset="77"/>
              </a:defRPr>
            </a:lvl1pPr>
          </a:lstStyle>
          <a:p>
            <a:pPr lvl="0"/>
            <a:r>
              <a:rPr lang="de-DE" dirty="0"/>
              <a:t>Kompetenzen</a:t>
            </a:r>
          </a:p>
        </p:txBody>
      </p:sp>
      <p:sp>
        <p:nvSpPr>
          <p:cNvPr id="15" name="Textplatzhalter 14">
            <a:extLst>
              <a:ext uri="{FF2B5EF4-FFF2-40B4-BE49-F238E27FC236}">
                <a16:creationId xmlns:a16="http://schemas.microsoft.com/office/drawing/2014/main" id="{139F6A95-1158-26B6-7EC9-D3D59A90A6C7}"/>
              </a:ext>
            </a:extLst>
          </p:cNvPr>
          <p:cNvSpPr>
            <a:spLocks noGrp="1"/>
          </p:cNvSpPr>
          <p:nvPr>
            <p:ph type="body" sz="quarter" idx="11" hasCustomPrompt="1"/>
          </p:nvPr>
        </p:nvSpPr>
        <p:spPr>
          <a:xfrm>
            <a:off x="1075144" y="4922772"/>
            <a:ext cx="1265238" cy="457048"/>
          </a:xfrm>
          <a:prstGeom prst="rect">
            <a:avLst/>
          </a:prstGeom>
        </p:spPr>
        <p:txBody>
          <a:bodyPr lIns="0" tIns="0" rIns="0" bIns="0">
            <a:spAutoFit/>
          </a:bodyPr>
          <a:lstStyle>
            <a:lvl1pPr marL="0" indent="0">
              <a:buNone/>
              <a:defRPr sz="1100" spc="100" baseline="0">
                <a:solidFill>
                  <a:schemeClr val="bg2">
                    <a:lumMod val="75000"/>
                  </a:schemeClr>
                </a:solidFill>
              </a:defRPr>
            </a:lvl1pPr>
          </a:lstStyle>
          <a:p>
            <a:pPr lvl="0"/>
            <a:r>
              <a:rPr lang="de-DE" dirty="0"/>
              <a:t>COMPUTER GENERATED</a:t>
            </a:r>
            <a:br>
              <a:rPr lang="de-DE" dirty="0"/>
            </a:br>
            <a:r>
              <a:rPr lang="de-DE" dirty="0"/>
              <a:t>PICTURE</a:t>
            </a:r>
          </a:p>
        </p:txBody>
      </p:sp>
      <p:sp>
        <p:nvSpPr>
          <p:cNvPr id="20" name="Textplatzhalter 19">
            <a:extLst>
              <a:ext uri="{FF2B5EF4-FFF2-40B4-BE49-F238E27FC236}">
                <a16:creationId xmlns:a16="http://schemas.microsoft.com/office/drawing/2014/main" id="{DF56DA17-D258-8AC8-6843-ADB829CA87AB}"/>
              </a:ext>
            </a:extLst>
          </p:cNvPr>
          <p:cNvSpPr>
            <a:spLocks noGrp="1"/>
          </p:cNvSpPr>
          <p:nvPr>
            <p:ph type="body" sz="quarter" idx="12" hasCustomPrompt="1"/>
          </p:nvPr>
        </p:nvSpPr>
        <p:spPr>
          <a:xfrm>
            <a:off x="2860675" y="4922062"/>
            <a:ext cx="1204913" cy="304699"/>
          </a:xfrm>
          <a:prstGeom prst="rect">
            <a:avLst/>
          </a:prstGeom>
        </p:spPr>
        <p:txBody>
          <a:bodyPr lIns="0" tIns="0" rIns="0" bIns="0">
            <a:spAutoFit/>
          </a:bodyPr>
          <a:lstStyle>
            <a:lvl1pPr marL="0" indent="0">
              <a:buNone/>
              <a:defRPr sz="1100" spc="100" baseline="0">
                <a:solidFill>
                  <a:schemeClr val="bg2">
                    <a:lumMod val="75000"/>
                  </a:schemeClr>
                </a:solidFill>
              </a:defRPr>
            </a:lvl1pPr>
          </a:lstStyle>
          <a:p>
            <a:pPr lvl="0"/>
            <a:r>
              <a:rPr lang="de-DE" dirty="0"/>
              <a:t>FILM &amp;</a:t>
            </a:r>
            <a:br>
              <a:rPr lang="de-DE" dirty="0"/>
            </a:br>
            <a:r>
              <a:rPr lang="de-DE" dirty="0"/>
              <a:t>ANIMATION</a:t>
            </a:r>
          </a:p>
        </p:txBody>
      </p:sp>
      <p:sp>
        <p:nvSpPr>
          <p:cNvPr id="22" name="Textplatzhalter 21">
            <a:extLst>
              <a:ext uri="{FF2B5EF4-FFF2-40B4-BE49-F238E27FC236}">
                <a16:creationId xmlns:a16="http://schemas.microsoft.com/office/drawing/2014/main" id="{E8153E5B-F84D-7030-E87B-24500556937D}"/>
              </a:ext>
            </a:extLst>
          </p:cNvPr>
          <p:cNvSpPr>
            <a:spLocks noGrp="1"/>
          </p:cNvSpPr>
          <p:nvPr>
            <p:ph type="body" sz="quarter" idx="13" hasCustomPrompt="1"/>
          </p:nvPr>
        </p:nvSpPr>
        <p:spPr>
          <a:xfrm>
            <a:off x="4665663" y="4924831"/>
            <a:ext cx="1506538" cy="156581"/>
          </a:xfrm>
          <a:prstGeom prst="rect">
            <a:avLst/>
          </a:prstGeom>
        </p:spPr>
        <p:txBody>
          <a:bodyPr lIns="0" tIns="0" rIns="0" bIns="0">
            <a:spAutoFit/>
          </a:bodyPr>
          <a:lstStyle>
            <a:lvl1pPr marL="0" indent="0">
              <a:buNone/>
              <a:defRPr sz="1100" b="0" i="0" spc="100" baseline="0">
                <a:solidFill>
                  <a:schemeClr val="bg2">
                    <a:lumMod val="75000"/>
                  </a:schemeClr>
                </a:solidFill>
                <a:latin typeface="Macklin Sans Light" panose="020B0203030403030204" pitchFamily="34" charset="77"/>
                <a:cs typeface="Macklin Sans Light" panose="020B0203030403030204" pitchFamily="34" charset="77"/>
              </a:defRPr>
            </a:lvl1pPr>
          </a:lstStyle>
          <a:p>
            <a:pPr lvl="0"/>
            <a:r>
              <a:rPr lang="de-DE" dirty="0"/>
              <a:t>FOTOSHOOTING</a:t>
            </a:r>
          </a:p>
        </p:txBody>
      </p:sp>
      <p:sp>
        <p:nvSpPr>
          <p:cNvPr id="24" name="Textplatzhalter 23">
            <a:extLst>
              <a:ext uri="{FF2B5EF4-FFF2-40B4-BE49-F238E27FC236}">
                <a16:creationId xmlns:a16="http://schemas.microsoft.com/office/drawing/2014/main" id="{A426FA95-89E9-E3FA-D147-D5E0B375D094}"/>
              </a:ext>
            </a:extLst>
          </p:cNvPr>
          <p:cNvSpPr>
            <a:spLocks noGrp="1"/>
          </p:cNvSpPr>
          <p:nvPr>
            <p:ph type="body" sz="quarter" idx="14" hasCustomPrompt="1"/>
          </p:nvPr>
        </p:nvSpPr>
        <p:spPr>
          <a:xfrm>
            <a:off x="6470651" y="4905375"/>
            <a:ext cx="1265238" cy="338554"/>
          </a:xfrm>
          <a:prstGeom prst="rect">
            <a:avLst/>
          </a:prstGeom>
        </p:spPr>
        <p:txBody>
          <a:bodyPr wrap="square" lIns="0" tIns="0" rIns="0" bIns="0">
            <a:spAutoFit/>
          </a:bodyPr>
          <a:lstStyle>
            <a:lvl1pPr marL="0" indent="0">
              <a:lnSpc>
                <a:spcPct val="100000"/>
              </a:lnSpc>
              <a:buNone/>
              <a:defRPr sz="1100" b="0" i="0" spc="100" baseline="0">
                <a:solidFill>
                  <a:schemeClr val="bg2">
                    <a:lumMod val="75000"/>
                  </a:schemeClr>
                </a:solidFill>
                <a:latin typeface="Macklin Sans Light" panose="020B0203030403030204" pitchFamily="34" charset="77"/>
                <a:cs typeface="Macklin Sans Light" panose="020B0203030403030204" pitchFamily="34" charset="77"/>
              </a:defRPr>
            </a:lvl1pPr>
          </a:lstStyle>
          <a:p>
            <a:pPr lvl="0"/>
            <a:r>
              <a:rPr lang="de-DE" dirty="0"/>
              <a:t>CORPORATE </a:t>
            </a:r>
            <a:br>
              <a:rPr lang="de-DE" dirty="0"/>
            </a:br>
            <a:r>
              <a:rPr lang="de-DE" dirty="0"/>
              <a:t>DESIGN</a:t>
            </a:r>
          </a:p>
        </p:txBody>
      </p:sp>
      <p:sp>
        <p:nvSpPr>
          <p:cNvPr id="35" name="Bildplatzhalter 34">
            <a:extLst>
              <a:ext uri="{FF2B5EF4-FFF2-40B4-BE49-F238E27FC236}">
                <a16:creationId xmlns:a16="http://schemas.microsoft.com/office/drawing/2014/main" id="{F2850463-8E62-F80A-A50A-CED9D943543F}"/>
              </a:ext>
            </a:extLst>
          </p:cNvPr>
          <p:cNvSpPr>
            <a:spLocks noGrp="1"/>
          </p:cNvSpPr>
          <p:nvPr>
            <p:ph type="pic" sz="quarter" idx="15"/>
          </p:nvPr>
        </p:nvSpPr>
        <p:spPr>
          <a:xfrm>
            <a:off x="1055688" y="3608388"/>
            <a:ext cx="1055687" cy="1055687"/>
          </a:xfrm>
          <a:prstGeom prst="rect">
            <a:avLst/>
          </a:prstGeom>
        </p:spPr>
        <p:txBody>
          <a:bodyPr/>
          <a:lstStyle/>
          <a:p>
            <a:endParaRPr lang="de-DE"/>
          </a:p>
        </p:txBody>
      </p:sp>
      <p:sp>
        <p:nvSpPr>
          <p:cNvPr id="37" name="Bildplatzhalter 36">
            <a:extLst>
              <a:ext uri="{FF2B5EF4-FFF2-40B4-BE49-F238E27FC236}">
                <a16:creationId xmlns:a16="http://schemas.microsoft.com/office/drawing/2014/main" id="{EA29F32D-3876-A584-2FCD-09689239F716}"/>
              </a:ext>
            </a:extLst>
          </p:cNvPr>
          <p:cNvSpPr>
            <a:spLocks noGrp="1"/>
          </p:cNvSpPr>
          <p:nvPr>
            <p:ph type="pic" sz="quarter" idx="16"/>
          </p:nvPr>
        </p:nvSpPr>
        <p:spPr>
          <a:xfrm>
            <a:off x="2860675" y="3608388"/>
            <a:ext cx="1055688" cy="1055687"/>
          </a:xfrm>
          <a:prstGeom prst="rect">
            <a:avLst/>
          </a:prstGeom>
        </p:spPr>
        <p:txBody>
          <a:bodyPr/>
          <a:lstStyle/>
          <a:p>
            <a:endParaRPr lang="de-DE" dirty="0"/>
          </a:p>
        </p:txBody>
      </p:sp>
      <p:sp>
        <p:nvSpPr>
          <p:cNvPr id="39" name="Bildplatzhalter 38">
            <a:extLst>
              <a:ext uri="{FF2B5EF4-FFF2-40B4-BE49-F238E27FC236}">
                <a16:creationId xmlns:a16="http://schemas.microsoft.com/office/drawing/2014/main" id="{52597EEE-C75E-5125-4C6D-562C30D47D7A}"/>
              </a:ext>
            </a:extLst>
          </p:cNvPr>
          <p:cNvSpPr>
            <a:spLocks noGrp="1"/>
          </p:cNvSpPr>
          <p:nvPr>
            <p:ph type="pic" sz="quarter" idx="17"/>
          </p:nvPr>
        </p:nvSpPr>
        <p:spPr>
          <a:xfrm>
            <a:off x="4665663" y="3608388"/>
            <a:ext cx="1055688" cy="1055688"/>
          </a:xfrm>
          <a:prstGeom prst="rect">
            <a:avLst/>
          </a:prstGeom>
        </p:spPr>
        <p:txBody>
          <a:bodyPr/>
          <a:lstStyle/>
          <a:p>
            <a:endParaRPr lang="de-DE"/>
          </a:p>
        </p:txBody>
      </p:sp>
      <p:sp>
        <p:nvSpPr>
          <p:cNvPr id="41" name="Bildplatzhalter 40">
            <a:extLst>
              <a:ext uri="{FF2B5EF4-FFF2-40B4-BE49-F238E27FC236}">
                <a16:creationId xmlns:a16="http://schemas.microsoft.com/office/drawing/2014/main" id="{1E61FAF5-B5DC-230D-55CF-1004CC29281A}"/>
              </a:ext>
            </a:extLst>
          </p:cNvPr>
          <p:cNvSpPr>
            <a:spLocks noGrp="1"/>
          </p:cNvSpPr>
          <p:nvPr>
            <p:ph type="pic" sz="quarter" idx="18" hasCustomPrompt="1"/>
          </p:nvPr>
        </p:nvSpPr>
        <p:spPr>
          <a:xfrm>
            <a:off x="6470651" y="3608388"/>
            <a:ext cx="1055688" cy="1055688"/>
          </a:xfrm>
          <a:prstGeom prst="rect">
            <a:avLst/>
          </a:prstGeom>
        </p:spPr>
        <p:txBody>
          <a:bodyPr/>
          <a:lstStyle/>
          <a:p>
            <a:r>
              <a:rPr lang="de-DE" dirty="0"/>
              <a:t>v</a:t>
            </a:r>
          </a:p>
        </p:txBody>
      </p:sp>
    </p:spTree>
    <p:extLst>
      <p:ext uri="{BB962C8B-B14F-4D97-AF65-F5344CB8AC3E}">
        <p14:creationId xmlns:p14="http://schemas.microsoft.com/office/powerpoint/2010/main" val="1726497060"/>
      </p:ext>
    </p:extLst>
  </p:cSld>
  <p:clrMapOvr>
    <a:masterClrMapping/>
  </p:clrMapOvr>
  <p:extLst>
    <p:ext uri="{DCECCB84-F9BA-43D5-87BE-67443E8EF086}">
      <p15:sldGuideLst xmlns:p15="http://schemas.microsoft.com/office/powerpoint/2012/main">
        <p15:guide id="2" pos="3840" userDrawn="1">
          <p15:clr>
            <a:srgbClr val="FBAE40"/>
          </p15:clr>
        </p15:guide>
        <p15:guide id="3" orient="horz" pos="309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unde_Text_Leistu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77BF39-2286-3899-54B1-AD76C987B156}"/>
              </a:ext>
            </a:extLst>
          </p:cNvPr>
          <p:cNvSpPr>
            <a:spLocks noGrp="1"/>
          </p:cNvSpPr>
          <p:nvPr>
            <p:ph type="title" hasCustomPrompt="1"/>
          </p:nvPr>
        </p:nvSpPr>
        <p:spPr>
          <a:xfrm>
            <a:off x="1075144" y="1808172"/>
            <a:ext cx="2187102" cy="156581"/>
          </a:xfrm>
          <a:prstGeom prst="rect">
            <a:avLst/>
          </a:prstGeom>
        </p:spPr>
        <p:txBody>
          <a:bodyPr wrap="square" lIns="0" tIns="0" rIns="0" bIns="0">
            <a:spAutoFit/>
          </a:bodyPr>
          <a:lstStyle>
            <a:lvl1pPr>
              <a:defRPr sz="1100" b="0" i="0" spc="100" baseline="0">
                <a:solidFill>
                  <a:schemeClr val="bg2">
                    <a:lumMod val="75000"/>
                  </a:schemeClr>
                </a:solidFill>
                <a:latin typeface="Macklin Sans Light" panose="020B0203030403030204" pitchFamily="34" charset="77"/>
                <a:cs typeface="Macklin Sans Light" panose="020B0203030403030204" pitchFamily="34" charset="77"/>
              </a:defRPr>
            </a:lvl1pPr>
          </a:lstStyle>
          <a:p>
            <a:r>
              <a:rPr lang="de-DE" dirty="0"/>
              <a:t>TEXT PLATZHALTER</a:t>
            </a:r>
          </a:p>
        </p:txBody>
      </p:sp>
      <p:sp>
        <p:nvSpPr>
          <p:cNvPr id="9" name="Textplatzhalter 8">
            <a:extLst>
              <a:ext uri="{FF2B5EF4-FFF2-40B4-BE49-F238E27FC236}">
                <a16:creationId xmlns:a16="http://schemas.microsoft.com/office/drawing/2014/main" id="{8D053619-1A37-1F61-958D-136849C97AFA}"/>
              </a:ext>
            </a:extLst>
          </p:cNvPr>
          <p:cNvSpPr>
            <a:spLocks noGrp="1"/>
          </p:cNvSpPr>
          <p:nvPr>
            <p:ph type="body" sz="quarter" idx="13"/>
          </p:nvPr>
        </p:nvSpPr>
        <p:spPr>
          <a:xfrm>
            <a:off x="5828118" y="4053192"/>
            <a:ext cx="2052638" cy="1463795"/>
          </a:xfrm>
          <a:prstGeom prst="rect">
            <a:avLst/>
          </a:prstGeom>
        </p:spPr>
        <p:txBody>
          <a:bodyPr lIns="0" tIns="0" rIns="0" bIns="0">
            <a:noAutofit/>
          </a:bodyPr>
          <a:lstStyle>
            <a:lvl1pPr marL="0" indent="0">
              <a:lnSpc>
                <a:spcPct val="100000"/>
              </a:lnSpc>
              <a:buNone/>
              <a:defRPr sz="1100" b="0" i="0">
                <a:solidFill>
                  <a:schemeClr val="bg2">
                    <a:lumMod val="75000"/>
                  </a:schemeClr>
                </a:solidFill>
                <a:latin typeface="Macklin Sans Light" panose="020B0203030403030204" pitchFamily="34" charset="77"/>
                <a:cs typeface="Macklin Sans Light" panose="020B0203030403030204" pitchFamily="34" charset="77"/>
              </a:defRPr>
            </a:lvl1pPr>
          </a:lstStyle>
          <a:p>
            <a:pPr lvl="0"/>
            <a:endParaRPr lang="de-DE" dirty="0"/>
          </a:p>
          <a:p>
            <a:pPr lvl="0"/>
            <a:r>
              <a:rPr lang="de-DE" dirty="0"/>
              <a:t>Kategorie</a:t>
            </a:r>
            <a:br>
              <a:rPr lang="de-DE" dirty="0"/>
            </a:br>
            <a:r>
              <a:rPr lang="de-DE" dirty="0"/>
              <a:t>Fotografie</a:t>
            </a:r>
            <a:br>
              <a:rPr lang="de-DE" dirty="0"/>
            </a:br>
            <a:r>
              <a:rPr lang="de-DE" dirty="0"/>
              <a:t>CGI</a:t>
            </a:r>
          </a:p>
        </p:txBody>
      </p:sp>
      <p:sp>
        <p:nvSpPr>
          <p:cNvPr id="13" name="Textplatzhalter 12">
            <a:extLst>
              <a:ext uri="{FF2B5EF4-FFF2-40B4-BE49-F238E27FC236}">
                <a16:creationId xmlns:a16="http://schemas.microsoft.com/office/drawing/2014/main" id="{82BD66D6-A248-A105-C9BD-E2CDC92E9C6C}"/>
              </a:ext>
            </a:extLst>
          </p:cNvPr>
          <p:cNvSpPr>
            <a:spLocks noGrp="1"/>
          </p:cNvSpPr>
          <p:nvPr>
            <p:ph type="body" sz="quarter" idx="14"/>
          </p:nvPr>
        </p:nvSpPr>
        <p:spPr>
          <a:xfrm>
            <a:off x="5828118" y="1921012"/>
            <a:ext cx="5308195" cy="1315961"/>
          </a:xfrm>
        </p:spPr>
        <p:txBody>
          <a:bodyPr/>
          <a:lstStyle>
            <a:lvl1pPr marL="0" indent="0" algn="l">
              <a:buFont typeface="Arial" panose="020B0604020202020204" pitchFamily="34" charset="0"/>
              <a:buNone/>
              <a:defRPr/>
            </a:lvl1pPr>
            <a:lvl2pPr marL="457200" indent="0" algn="l">
              <a:buFont typeface="Arial" panose="020B0604020202020204" pitchFamily="34" charset="0"/>
              <a:buNone/>
              <a:defRPr/>
            </a:lvl2pPr>
            <a:lvl3pPr marL="914400" indent="0" algn="l">
              <a:buFont typeface="Arial" panose="020B0604020202020204" pitchFamily="34" charset="0"/>
              <a:buNone/>
              <a:defRPr/>
            </a:lvl3pPr>
            <a:lvl4pPr marL="1371600" indent="0" algn="l">
              <a:buFont typeface="Arial" panose="020B0604020202020204" pitchFamily="34" charset="0"/>
              <a:buNone/>
              <a:defRPr/>
            </a:lvl4pPr>
            <a:lvl5pPr marL="1828800" indent="0" algn="l">
              <a:buFont typeface="Arial" panose="020B0604020202020204" pitchFamily="34" charset="0"/>
              <a:buNone/>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5" name="Textplatzhalter 14">
            <a:extLst>
              <a:ext uri="{FF2B5EF4-FFF2-40B4-BE49-F238E27FC236}">
                <a16:creationId xmlns:a16="http://schemas.microsoft.com/office/drawing/2014/main" id="{115D58CC-29AC-FA88-05A6-526A6EE4459A}"/>
              </a:ext>
            </a:extLst>
          </p:cNvPr>
          <p:cNvSpPr>
            <a:spLocks noGrp="1"/>
          </p:cNvSpPr>
          <p:nvPr>
            <p:ph type="body" sz="quarter" idx="15" hasCustomPrompt="1"/>
          </p:nvPr>
        </p:nvSpPr>
        <p:spPr>
          <a:xfrm>
            <a:off x="1075144" y="2186048"/>
            <a:ext cx="4255392" cy="941615"/>
          </a:xfrm>
        </p:spPr>
        <p:txBody>
          <a:bodyPr/>
          <a:lstStyle>
            <a:lvl1pPr>
              <a:defRPr sz="2800" b="1" i="0">
                <a:latin typeface="Macklin Sans Bold" panose="020B0503030403030204" pitchFamily="34" charset="77"/>
                <a:cs typeface="Macklin Sans Bold" panose="020B0503030403030204" pitchFamily="34" charset="77"/>
              </a:defRPr>
            </a:lvl1pPr>
          </a:lstStyle>
          <a:p>
            <a:pPr lvl="0"/>
            <a:r>
              <a:rPr lang="de-DE" dirty="0"/>
              <a:t>Kundenname</a:t>
            </a:r>
          </a:p>
        </p:txBody>
      </p:sp>
      <p:sp>
        <p:nvSpPr>
          <p:cNvPr id="17" name="Textplatzhalter 16">
            <a:extLst>
              <a:ext uri="{FF2B5EF4-FFF2-40B4-BE49-F238E27FC236}">
                <a16:creationId xmlns:a16="http://schemas.microsoft.com/office/drawing/2014/main" id="{4613B6B3-84EF-30C9-6EF0-CA1FE5E53CCD}"/>
              </a:ext>
            </a:extLst>
          </p:cNvPr>
          <p:cNvSpPr>
            <a:spLocks noGrp="1"/>
          </p:cNvSpPr>
          <p:nvPr>
            <p:ph type="body" sz="quarter" idx="16" hasCustomPrompt="1"/>
          </p:nvPr>
        </p:nvSpPr>
        <p:spPr>
          <a:xfrm>
            <a:off x="1075143" y="2599774"/>
            <a:ext cx="4255391" cy="1797050"/>
          </a:xfrm>
        </p:spPr>
        <p:txBody>
          <a:bodyPr/>
          <a:lstStyle>
            <a:lvl1pPr>
              <a:defRPr sz="2800" b="1" i="0">
                <a:solidFill>
                  <a:schemeClr val="bg2">
                    <a:lumMod val="75000"/>
                  </a:schemeClr>
                </a:solidFill>
                <a:latin typeface="Macklin Sans Bold" panose="020B0503030403030204" pitchFamily="34" charset="77"/>
                <a:cs typeface="Macklin Sans Bold" panose="020B0503030403030204" pitchFamily="34" charset="77"/>
              </a:defRPr>
            </a:lvl1pPr>
          </a:lstStyle>
          <a:p>
            <a:pPr lvl="0"/>
            <a:r>
              <a:rPr lang="de-DE" dirty="0"/>
              <a:t>Projektname</a:t>
            </a:r>
          </a:p>
        </p:txBody>
      </p:sp>
      <p:cxnSp>
        <p:nvCxnSpPr>
          <p:cNvPr id="19" name="Gerade Verbindung 18">
            <a:extLst>
              <a:ext uri="{FF2B5EF4-FFF2-40B4-BE49-F238E27FC236}">
                <a16:creationId xmlns:a16="http://schemas.microsoft.com/office/drawing/2014/main" id="{0E84A763-A9C7-3FDC-7DF7-77B6FE583F97}"/>
              </a:ext>
            </a:extLst>
          </p:cNvPr>
          <p:cNvCxnSpPr>
            <a:cxnSpLocks/>
          </p:cNvCxnSpPr>
          <p:nvPr userDrawn="1"/>
        </p:nvCxnSpPr>
        <p:spPr>
          <a:xfrm>
            <a:off x="5808663" y="4053192"/>
            <a:ext cx="3794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2533639"/>
      </p:ext>
    </p:extLst>
  </p:cSld>
  <p:clrMapOvr>
    <a:masterClrMapping/>
  </p:clrMapOvr>
  <p:extLst>
    <p:ext uri="{DCECCB84-F9BA-43D5-87BE-67443E8EF086}">
      <p15:sldGuideLst xmlns:p15="http://schemas.microsoft.com/office/powerpoint/2012/main">
        <p15:guide id="1" pos="3659"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unde_BILD_Text">
    <p:spTree>
      <p:nvGrpSpPr>
        <p:cNvPr id="1" name=""/>
        <p:cNvGrpSpPr/>
        <p:nvPr/>
      </p:nvGrpSpPr>
      <p:grpSpPr>
        <a:xfrm>
          <a:off x="0" y="0"/>
          <a:ext cx="0" cy="0"/>
          <a:chOff x="0" y="0"/>
          <a:chExt cx="0" cy="0"/>
        </a:xfrm>
      </p:grpSpPr>
      <p:sp>
        <p:nvSpPr>
          <p:cNvPr id="13" name="Bildplatzhalter 12">
            <a:extLst>
              <a:ext uri="{FF2B5EF4-FFF2-40B4-BE49-F238E27FC236}">
                <a16:creationId xmlns:a16="http://schemas.microsoft.com/office/drawing/2014/main" id="{F54DF7A5-3BAF-C517-BD13-0B90999A2869}"/>
              </a:ext>
            </a:extLst>
          </p:cNvPr>
          <p:cNvSpPr>
            <a:spLocks noGrp="1"/>
          </p:cNvSpPr>
          <p:nvPr>
            <p:ph type="pic" sz="quarter" idx="12"/>
          </p:nvPr>
        </p:nvSpPr>
        <p:spPr>
          <a:xfrm>
            <a:off x="0" y="0"/>
            <a:ext cx="12192000" cy="5013325"/>
          </a:xfrm>
          <a:prstGeom prst="rect">
            <a:avLst/>
          </a:prstGeom>
        </p:spPr>
        <p:txBody>
          <a:bodyPr/>
          <a:lstStyle/>
          <a:p>
            <a:endParaRPr lang="de-DE"/>
          </a:p>
        </p:txBody>
      </p:sp>
      <p:sp>
        <p:nvSpPr>
          <p:cNvPr id="6" name="Textplatzhalter 5">
            <a:extLst>
              <a:ext uri="{FF2B5EF4-FFF2-40B4-BE49-F238E27FC236}">
                <a16:creationId xmlns:a16="http://schemas.microsoft.com/office/drawing/2014/main" id="{79691C32-1081-FBBE-5057-3BCD09EE2FBB}"/>
              </a:ext>
            </a:extLst>
          </p:cNvPr>
          <p:cNvSpPr>
            <a:spLocks noGrp="1"/>
          </p:cNvSpPr>
          <p:nvPr>
            <p:ph type="body" sz="quarter" idx="13"/>
          </p:nvPr>
        </p:nvSpPr>
        <p:spPr>
          <a:xfrm>
            <a:off x="5808663" y="5408613"/>
            <a:ext cx="5327650" cy="1165225"/>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8" name="Textplatzhalter 7">
            <a:extLst>
              <a:ext uri="{FF2B5EF4-FFF2-40B4-BE49-F238E27FC236}">
                <a16:creationId xmlns:a16="http://schemas.microsoft.com/office/drawing/2014/main" id="{643ADE9D-5AB9-480F-732E-40183AA09375}"/>
              </a:ext>
            </a:extLst>
          </p:cNvPr>
          <p:cNvSpPr>
            <a:spLocks noGrp="1"/>
          </p:cNvSpPr>
          <p:nvPr>
            <p:ph type="body" sz="quarter" idx="14" hasCustomPrompt="1"/>
          </p:nvPr>
        </p:nvSpPr>
        <p:spPr>
          <a:xfrm>
            <a:off x="1055688" y="5408613"/>
            <a:ext cx="4238625" cy="794760"/>
          </a:xfrm>
        </p:spPr>
        <p:txBody>
          <a:bodyPr/>
          <a:lstStyle>
            <a:lvl1pPr>
              <a:defRPr sz="2800" b="1" i="0">
                <a:solidFill>
                  <a:schemeClr val="bg1"/>
                </a:solidFill>
                <a:latin typeface="Macklin Sans Bold" panose="020B0503030403030204" pitchFamily="34" charset="77"/>
                <a:cs typeface="Macklin Sans Bold" panose="020B0503030403030204" pitchFamily="34" charset="77"/>
              </a:defRPr>
            </a:lvl1pPr>
          </a:lstStyle>
          <a:p>
            <a:pPr lvl="0"/>
            <a:r>
              <a:rPr lang="de-DE" dirty="0"/>
              <a:t>Headline</a:t>
            </a:r>
          </a:p>
        </p:txBody>
      </p:sp>
      <p:sp>
        <p:nvSpPr>
          <p:cNvPr id="10" name="Textplatzhalter 9">
            <a:extLst>
              <a:ext uri="{FF2B5EF4-FFF2-40B4-BE49-F238E27FC236}">
                <a16:creationId xmlns:a16="http://schemas.microsoft.com/office/drawing/2014/main" id="{5E2C2442-8D47-2846-CF34-B3B7BD38DCA9}"/>
              </a:ext>
            </a:extLst>
          </p:cNvPr>
          <p:cNvSpPr>
            <a:spLocks noGrp="1"/>
          </p:cNvSpPr>
          <p:nvPr>
            <p:ph type="body" sz="quarter" idx="15" hasCustomPrompt="1"/>
          </p:nvPr>
        </p:nvSpPr>
        <p:spPr>
          <a:xfrm>
            <a:off x="1055688" y="5805993"/>
            <a:ext cx="4238625" cy="820738"/>
          </a:xfrm>
        </p:spPr>
        <p:txBody>
          <a:bodyPr/>
          <a:lstStyle>
            <a:lvl1pPr>
              <a:defRPr sz="2800" b="1" i="0">
                <a:solidFill>
                  <a:schemeClr val="bg2">
                    <a:lumMod val="75000"/>
                  </a:schemeClr>
                </a:solidFill>
                <a:latin typeface="Macklin Sans Bold" panose="020B0503030403030204" pitchFamily="34" charset="77"/>
                <a:cs typeface="Macklin Sans Bold" panose="020B0503030403030204" pitchFamily="34" charset="77"/>
              </a:defRPr>
            </a:lvl1pPr>
          </a:lstStyle>
          <a:p>
            <a:pPr lvl="0"/>
            <a:r>
              <a:rPr lang="de-DE" dirty="0"/>
              <a:t>Headline</a:t>
            </a:r>
          </a:p>
        </p:txBody>
      </p:sp>
    </p:spTree>
    <p:extLst>
      <p:ext uri="{BB962C8B-B14F-4D97-AF65-F5344CB8AC3E}">
        <p14:creationId xmlns:p14="http://schemas.microsoft.com/office/powerpoint/2010/main" val="637725399"/>
      </p:ext>
    </p:extLst>
  </p:cSld>
  <p:clrMapOvr>
    <a:masterClrMapping/>
  </p:clrMapOvr>
  <p:extLst>
    <p:ext uri="{DCECCB84-F9BA-43D5-87BE-67443E8EF086}">
      <p15:sldGuideLst xmlns:p15="http://schemas.microsoft.com/office/powerpoint/2012/main">
        <p15:guide id="1" pos="3659" userDrawn="1">
          <p15:clr>
            <a:srgbClr val="FBAE40"/>
          </p15:clr>
        </p15:guide>
        <p15:guide id="2" orient="horz" pos="3158" userDrawn="1">
          <p15:clr>
            <a:srgbClr val="FBAE40"/>
          </p15:clr>
        </p15:guide>
        <p15:guide id="3" orient="horz" pos="3407"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4_Bilder">
    <p:spTree>
      <p:nvGrpSpPr>
        <p:cNvPr id="1" name=""/>
        <p:cNvGrpSpPr/>
        <p:nvPr/>
      </p:nvGrpSpPr>
      <p:grpSpPr>
        <a:xfrm>
          <a:off x="0" y="0"/>
          <a:ext cx="0" cy="0"/>
          <a:chOff x="0" y="0"/>
          <a:chExt cx="0" cy="0"/>
        </a:xfrm>
      </p:grpSpPr>
      <p:sp>
        <p:nvSpPr>
          <p:cNvPr id="13" name="Bildplatzhalter 12">
            <a:extLst>
              <a:ext uri="{FF2B5EF4-FFF2-40B4-BE49-F238E27FC236}">
                <a16:creationId xmlns:a16="http://schemas.microsoft.com/office/drawing/2014/main" id="{F54DF7A5-3BAF-C517-BD13-0B90999A2869}"/>
              </a:ext>
            </a:extLst>
          </p:cNvPr>
          <p:cNvSpPr>
            <a:spLocks noGrp="1"/>
          </p:cNvSpPr>
          <p:nvPr>
            <p:ph type="pic" sz="quarter" idx="12"/>
          </p:nvPr>
        </p:nvSpPr>
        <p:spPr>
          <a:xfrm>
            <a:off x="0" y="1"/>
            <a:ext cx="5808663" cy="3429000"/>
          </a:xfrm>
          <a:prstGeom prst="rect">
            <a:avLst/>
          </a:prstGeom>
        </p:spPr>
        <p:txBody>
          <a:bodyPr/>
          <a:lstStyle/>
          <a:p>
            <a:endParaRPr lang="de-DE"/>
          </a:p>
        </p:txBody>
      </p:sp>
      <p:sp>
        <p:nvSpPr>
          <p:cNvPr id="6" name="Bildplatzhalter 5">
            <a:extLst>
              <a:ext uri="{FF2B5EF4-FFF2-40B4-BE49-F238E27FC236}">
                <a16:creationId xmlns:a16="http://schemas.microsoft.com/office/drawing/2014/main" id="{54A08038-FBEB-B90C-557E-D9B377F6D161}"/>
              </a:ext>
            </a:extLst>
          </p:cNvPr>
          <p:cNvSpPr>
            <a:spLocks noGrp="1"/>
          </p:cNvSpPr>
          <p:nvPr>
            <p:ph type="pic" sz="quarter" idx="13"/>
          </p:nvPr>
        </p:nvSpPr>
        <p:spPr>
          <a:xfrm>
            <a:off x="5808663" y="0"/>
            <a:ext cx="6383337" cy="3429000"/>
          </a:xfrm>
          <a:prstGeom prst="rect">
            <a:avLst/>
          </a:prstGeom>
        </p:spPr>
        <p:txBody>
          <a:bodyPr/>
          <a:lstStyle/>
          <a:p>
            <a:endParaRPr lang="de-DE"/>
          </a:p>
        </p:txBody>
      </p:sp>
      <p:sp>
        <p:nvSpPr>
          <p:cNvPr id="8" name="Bildplatzhalter 7">
            <a:extLst>
              <a:ext uri="{FF2B5EF4-FFF2-40B4-BE49-F238E27FC236}">
                <a16:creationId xmlns:a16="http://schemas.microsoft.com/office/drawing/2014/main" id="{836D1B77-E652-7176-E7E5-1FDC8002A07C}"/>
              </a:ext>
            </a:extLst>
          </p:cNvPr>
          <p:cNvSpPr>
            <a:spLocks noGrp="1"/>
          </p:cNvSpPr>
          <p:nvPr>
            <p:ph type="pic" sz="quarter" idx="14"/>
          </p:nvPr>
        </p:nvSpPr>
        <p:spPr>
          <a:xfrm>
            <a:off x="0" y="3429000"/>
            <a:ext cx="5808663" cy="3429000"/>
          </a:xfrm>
          <a:prstGeom prst="rect">
            <a:avLst/>
          </a:prstGeom>
        </p:spPr>
        <p:txBody>
          <a:bodyPr/>
          <a:lstStyle/>
          <a:p>
            <a:endParaRPr lang="de-DE"/>
          </a:p>
        </p:txBody>
      </p:sp>
      <p:sp>
        <p:nvSpPr>
          <p:cNvPr id="10" name="Bildplatzhalter 9">
            <a:extLst>
              <a:ext uri="{FF2B5EF4-FFF2-40B4-BE49-F238E27FC236}">
                <a16:creationId xmlns:a16="http://schemas.microsoft.com/office/drawing/2014/main" id="{CBC99568-C629-EB09-0B6A-610AAA2FB80D}"/>
              </a:ext>
            </a:extLst>
          </p:cNvPr>
          <p:cNvSpPr>
            <a:spLocks noGrp="1"/>
          </p:cNvSpPr>
          <p:nvPr>
            <p:ph type="pic" sz="quarter" idx="15" hasCustomPrompt="1"/>
          </p:nvPr>
        </p:nvSpPr>
        <p:spPr>
          <a:xfrm>
            <a:off x="5808663" y="3429000"/>
            <a:ext cx="6383337" cy="3429000"/>
          </a:xfrm>
          <a:prstGeom prst="rect">
            <a:avLst/>
          </a:prstGeom>
        </p:spPr>
        <p:txBody>
          <a:bodyPr/>
          <a:lstStyle/>
          <a:p>
            <a:r>
              <a:rPr lang="de-DE" dirty="0"/>
              <a:t>v</a:t>
            </a:r>
          </a:p>
        </p:txBody>
      </p:sp>
    </p:spTree>
    <p:extLst>
      <p:ext uri="{BB962C8B-B14F-4D97-AF65-F5344CB8AC3E}">
        <p14:creationId xmlns:p14="http://schemas.microsoft.com/office/powerpoint/2010/main" val="1970842998"/>
      </p:ext>
    </p:extLst>
  </p:cSld>
  <p:clrMapOvr>
    <a:masterClrMapping/>
  </p:clrMapOvr>
  <p:extLst>
    <p:ext uri="{DCECCB84-F9BA-43D5-87BE-67443E8EF086}">
      <p15:sldGuideLst xmlns:p15="http://schemas.microsoft.com/office/powerpoint/2012/main">
        <p15:guide id="1" pos="3659" userDrawn="1">
          <p15:clr>
            <a:srgbClr val="FBAE40"/>
          </p15:clr>
        </p15:guide>
        <p15:guide id="2" orient="horz" pos="3158" userDrawn="1">
          <p15:clr>
            <a:srgbClr val="FBAE40"/>
          </p15:clr>
        </p15:guide>
        <p15:guide id="3" orient="horz" pos="3407"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line_Aufzählung">
    <p:spTree>
      <p:nvGrpSpPr>
        <p:cNvPr id="1" name=""/>
        <p:cNvGrpSpPr/>
        <p:nvPr/>
      </p:nvGrpSpPr>
      <p:grpSpPr>
        <a:xfrm>
          <a:off x="0" y="0"/>
          <a:ext cx="0" cy="0"/>
          <a:chOff x="0" y="0"/>
          <a:chExt cx="0" cy="0"/>
        </a:xfrm>
      </p:grpSpPr>
      <p:sp>
        <p:nvSpPr>
          <p:cNvPr id="6" name="Textplatzhalter 5">
            <a:extLst>
              <a:ext uri="{FF2B5EF4-FFF2-40B4-BE49-F238E27FC236}">
                <a16:creationId xmlns:a16="http://schemas.microsoft.com/office/drawing/2014/main" id="{36DC4FAB-4197-92EC-596B-15903AA2574C}"/>
              </a:ext>
            </a:extLst>
          </p:cNvPr>
          <p:cNvSpPr>
            <a:spLocks noGrp="1"/>
          </p:cNvSpPr>
          <p:nvPr>
            <p:ph type="body" sz="quarter" idx="10"/>
          </p:nvPr>
        </p:nvSpPr>
        <p:spPr>
          <a:xfrm>
            <a:off x="5808663" y="1916113"/>
            <a:ext cx="5327650" cy="3455987"/>
          </a:xfrm>
        </p:spPr>
        <p:txBody>
          <a:bodyPr/>
          <a:lstStyle>
            <a:lvl1pPr marL="171450" indent="-171450">
              <a:buClr>
                <a:schemeClr val="bg2">
                  <a:lumMod val="75000"/>
                </a:schemeClr>
              </a:buClr>
              <a:buSzPct val="100000"/>
              <a:buFont typeface="Systemschrift Normal"/>
              <a:buChar char="+"/>
              <a:defRPr/>
            </a:lvl1pPr>
            <a:lvl2pPr marL="628650" indent="-171450">
              <a:buClr>
                <a:schemeClr val="bg2">
                  <a:lumMod val="75000"/>
                </a:schemeClr>
              </a:buClr>
              <a:buSzPct val="100000"/>
              <a:buFont typeface="Systemschrift Normal"/>
              <a:buChar char="+"/>
              <a:defRPr/>
            </a:lvl2pPr>
            <a:lvl3pPr marL="1085850" indent="-171450">
              <a:buClr>
                <a:schemeClr val="bg2">
                  <a:lumMod val="75000"/>
                </a:schemeClr>
              </a:buClr>
              <a:buSzPct val="100000"/>
              <a:buFont typeface="Systemschrift Normal"/>
              <a:buChar char="+"/>
              <a:defRPr/>
            </a:lvl3pPr>
            <a:lvl4pPr marL="1543050" indent="-171450">
              <a:buClr>
                <a:schemeClr val="bg2">
                  <a:lumMod val="75000"/>
                </a:schemeClr>
              </a:buClr>
              <a:buSzPct val="100000"/>
              <a:buFont typeface="Systemschrift Normal"/>
              <a:buChar char="+"/>
              <a:defRPr/>
            </a:lvl4pPr>
            <a:lvl5pPr marL="2000250" indent="-171450">
              <a:buClr>
                <a:schemeClr val="bg2">
                  <a:lumMod val="75000"/>
                </a:schemeClr>
              </a:buClr>
              <a:buSzPct val="100000"/>
              <a:buFont typeface="Systemschrift Normal"/>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Textplatzhalter 8">
            <a:extLst>
              <a:ext uri="{FF2B5EF4-FFF2-40B4-BE49-F238E27FC236}">
                <a16:creationId xmlns:a16="http://schemas.microsoft.com/office/drawing/2014/main" id="{505D1B71-4D1F-A9B9-6220-FB163760EBF3}"/>
              </a:ext>
            </a:extLst>
          </p:cNvPr>
          <p:cNvSpPr>
            <a:spLocks noGrp="1"/>
          </p:cNvSpPr>
          <p:nvPr>
            <p:ph type="body" sz="quarter" idx="11" hasCustomPrompt="1"/>
          </p:nvPr>
        </p:nvSpPr>
        <p:spPr>
          <a:xfrm>
            <a:off x="1055688" y="1916113"/>
            <a:ext cx="4347586" cy="1138814"/>
          </a:xfrm>
        </p:spPr>
        <p:txBody>
          <a:bodyPr/>
          <a:lstStyle>
            <a:lvl1pPr>
              <a:defRPr sz="2800" b="1" i="0">
                <a:solidFill>
                  <a:schemeClr val="bg1"/>
                </a:solidFill>
                <a:latin typeface="Macklin Sans Bold" panose="020B0503030403030204" pitchFamily="34" charset="77"/>
                <a:cs typeface="Macklin Sans Bold" panose="020B0503030403030204" pitchFamily="34" charset="77"/>
              </a:defRPr>
            </a:lvl1pPr>
            <a:lvl2pPr>
              <a:defRPr sz="2800" b="1" i="0">
                <a:solidFill>
                  <a:schemeClr val="bg1"/>
                </a:solidFill>
                <a:latin typeface="Macklin Sans Bold" panose="020B0503030403030204" pitchFamily="34" charset="77"/>
                <a:cs typeface="Macklin Sans Bold" panose="020B0503030403030204" pitchFamily="34" charset="77"/>
              </a:defRPr>
            </a:lvl2pPr>
            <a:lvl3pPr>
              <a:defRPr sz="2800" b="1" i="0">
                <a:solidFill>
                  <a:schemeClr val="bg1"/>
                </a:solidFill>
                <a:latin typeface="Macklin Sans Bold" panose="020B0503030403030204" pitchFamily="34" charset="77"/>
                <a:cs typeface="Macklin Sans Bold" panose="020B0503030403030204" pitchFamily="34" charset="77"/>
              </a:defRPr>
            </a:lvl3pPr>
            <a:lvl4pPr>
              <a:defRPr sz="2800" b="1" i="0">
                <a:solidFill>
                  <a:schemeClr val="bg1"/>
                </a:solidFill>
                <a:latin typeface="Macklin Sans Bold" panose="020B0503030403030204" pitchFamily="34" charset="77"/>
                <a:cs typeface="Macklin Sans Bold" panose="020B0503030403030204" pitchFamily="34" charset="77"/>
              </a:defRPr>
            </a:lvl4pPr>
            <a:lvl5pPr>
              <a:defRPr sz="2800" b="1" i="0">
                <a:solidFill>
                  <a:schemeClr val="bg1"/>
                </a:solidFill>
                <a:latin typeface="Macklin Sans Bold" panose="020B0503030403030204" pitchFamily="34" charset="77"/>
                <a:cs typeface="Macklin Sans Bold" panose="020B0503030403030204" pitchFamily="34" charset="77"/>
              </a:defRPr>
            </a:lvl5pPr>
          </a:lstStyle>
          <a:p>
            <a:pPr lvl="0"/>
            <a:r>
              <a:rPr lang="de-DE" dirty="0"/>
              <a:t>Headline</a:t>
            </a:r>
          </a:p>
        </p:txBody>
      </p:sp>
      <p:sp>
        <p:nvSpPr>
          <p:cNvPr id="11" name="Textplatzhalter 10">
            <a:extLst>
              <a:ext uri="{FF2B5EF4-FFF2-40B4-BE49-F238E27FC236}">
                <a16:creationId xmlns:a16="http://schemas.microsoft.com/office/drawing/2014/main" id="{8D9C0625-B457-CE7C-1922-7F8C8EA72B0D}"/>
              </a:ext>
            </a:extLst>
          </p:cNvPr>
          <p:cNvSpPr>
            <a:spLocks noGrp="1"/>
          </p:cNvSpPr>
          <p:nvPr>
            <p:ph type="body" sz="quarter" idx="12" hasCustomPrompt="1"/>
          </p:nvPr>
        </p:nvSpPr>
        <p:spPr>
          <a:xfrm>
            <a:off x="1055687" y="2337812"/>
            <a:ext cx="4347585" cy="1465262"/>
          </a:xfrm>
        </p:spPr>
        <p:txBody>
          <a:bodyPr/>
          <a:lstStyle>
            <a:lvl1pPr>
              <a:defRPr sz="2800" b="1" i="0">
                <a:solidFill>
                  <a:schemeClr val="bg1">
                    <a:lumMod val="75000"/>
                  </a:schemeClr>
                </a:solidFill>
                <a:latin typeface="Macklin Sans Bold" panose="020B0503030403030204" pitchFamily="34" charset="77"/>
                <a:cs typeface="Macklin Sans Bold" panose="020B0503030403030204" pitchFamily="34" charset="77"/>
              </a:defRPr>
            </a:lvl1pPr>
          </a:lstStyle>
          <a:p>
            <a:pPr lvl="0"/>
            <a:r>
              <a:rPr lang="de-DE" dirty="0"/>
              <a:t>Headline</a:t>
            </a:r>
          </a:p>
        </p:txBody>
      </p:sp>
    </p:spTree>
    <p:extLst>
      <p:ext uri="{BB962C8B-B14F-4D97-AF65-F5344CB8AC3E}">
        <p14:creationId xmlns:p14="http://schemas.microsoft.com/office/powerpoint/2010/main" val="4013034939"/>
      </p:ext>
    </p:extLst>
  </p:cSld>
  <p:clrMapOvr>
    <a:masterClrMapping/>
  </p:clrMapOvr>
  <p:extLst>
    <p:ext uri="{DCECCB84-F9BA-43D5-87BE-67443E8EF086}">
      <p15:sldGuideLst xmlns:p15="http://schemas.microsoft.com/office/powerpoint/2012/main">
        <p15:guide id="1" pos="3659"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chlussfolie">
    <p:spTree>
      <p:nvGrpSpPr>
        <p:cNvPr id="1" name=""/>
        <p:cNvGrpSpPr/>
        <p:nvPr/>
      </p:nvGrpSpPr>
      <p:grpSpPr>
        <a:xfrm>
          <a:off x="0" y="0"/>
          <a:ext cx="0" cy="0"/>
          <a:chOff x="0" y="0"/>
          <a:chExt cx="0" cy="0"/>
        </a:xfrm>
      </p:grpSpPr>
      <p:sp>
        <p:nvSpPr>
          <p:cNvPr id="9" name="Textplatzhalter 8">
            <a:extLst>
              <a:ext uri="{FF2B5EF4-FFF2-40B4-BE49-F238E27FC236}">
                <a16:creationId xmlns:a16="http://schemas.microsoft.com/office/drawing/2014/main" id="{505D1B71-4D1F-A9B9-6220-FB163760EBF3}"/>
              </a:ext>
            </a:extLst>
          </p:cNvPr>
          <p:cNvSpPr>
            <a:spLocks noGrp="1"/>
          </p:cNvSpPr>
          <p:nvPr>
            <p:ph type="body" sz="quarter" idx="11" hasCustomPrompt="1"/>
          </p:nvPr>
        </p:nvSpPr>
        <p:spPr>
          <a:xfrm>
            <a:off x="1055688" y="1916113"/>
            <a:ext cx="4347586" cy="1138814"/>
          </a:xfrm>
        </p:spPr>
        <p:txBody>
          <a:bodyPr/>
          <a:lstStyle>
            <a:lvl1pPr>
              <a:defRPr sz="2800" b="1" i="0">
                <a:solidFill>
                  <a:schemeClr val="bg1"/>
                </a:solidFill>
                <a:latin typeface="Macklin Sans Bold" panose="020B0503030403030204" pitchFamily="34" charset="77"/>
                <a:cs typeface="Macklin Sans Bold" panose="020B0503030403030204" pitchFamily="34" charset="77"/>
              </a:defRPr>
            </a:lvl1pPr>
            <a:lvl2pPr>
              <a:defRPr sz="2800" b="1" i="0">
                <a:solidFill>
                  <a:schemeClr val="bg1"/>
                </a:solidFill>
                <a:latin typeface="Macklin Sans Bold" panose="020B0503030403030204" pitchFamily="34" charset="77"/>
                <a:cs typeface="Macklin Sans Bold" panose="020B0503030403030204" pitchFamily="34" charset="77"/>
              </a:defRPr>
            </a:lvl2pPr>
            <a:lvl3pPr>
              <a:defRPr sz="2800" b="1" i="0">
                <a:solidFill>
                  <a:schemeClr val="bg1"/>
                </a:solidFill>
                <a:latin typeface="Macklin Sans Bold" panose="020B0503030403030204" pitchFamily="34" charset="77"/>
                <a:cs typeface="Macklin Sans Bold" panose="020B0503030403030204" pitchFamily="34" charset="77"/>
              </a:defRPr>
            </a:lvl3pPr>
            <a:lvl4pPr>
              <a:defRPr sz="2800" b="1" i="0">
                <a:solidFill>
                  <a:schemeClr val="bg1"/>
                </a:solidFill>
                <a:latin typeface="Macklin Sans Bold" panose="020B0503030403030204" pitchFamily="34" charset="77"/>
                <a:cs typeface="Macklin Sans Bold" panose="020B0503030403030204" pitchFamily="34" charset="77"/>
              </a:defRPr>
            </a:lvl4pPr>
            <a:lvl5pPr>
              <a:defRPr sz="2800" b="1" i="0">
                <a:solidFill>
                  <a:schemeClr val="bg1"/>
                </a:solidFill>
                <a:latin typeface="Macklin Sans Bold" panose="020B0503030403030204" pitchFamily="34" charset="77"/>
                <a:cs typeface="Macklin Sans Bold" panose="020B0503030403030204" pitchFamily="34" charset="77"/>
              </a:defRPr>
            </a:lvl5pPr>
          </a:lstStyle>
          <a:p>
            <a:pPr lvl="0"/>
            <a:r>
              <a:rPr lang="de-DE" dirty="0"/>
              <a:t>Vielen Dank</a:t>
            </a:r>
          </a:p>
        </p:txBody>
      </p:sp>
      <p:sp>
        <p:nvSpPr>
          <p:cNvPr id="11" name="Textplatzhalter 10">
            <a:extLst>
              <a:ext uri="{FF2B5EF4-FFF2-40B4-BE49-F238E27FC236}">
                <a16:creationId xmlns:a16="http://schemas.microsoft.com/office/drawing/2014/main" id="{8D9C0625-B457-CE7C-1922-7F8C8EA72B0D}"/>
              </a:ext>
            </a:extLst>
          </p:cNvPr>
          <p:cNvSpPr>
            <a:spLocks noGrp="1"/>
          </p:cNvSpPr>
          <p:nvPr>
            <p:ph type="body" sz="quarter" idx="12" hasCustomPrompt="1"/>
          </p:nvPr>
        </p:nvSpPr>
        <p:spPr>
          <a:xfrm>
            <a:off x="1055687" y="2337812"/>
            <a:ext cx="4347585" cy="1465262"/>
          </a:xfrm>
        </p:spPr>
        <p:txBody>
          <a:bodyPr/>
          <a:lstStyle>
            <a:lvl1pPr>
              <a:defRPr sz="2800" b="1" i="0">
                <a:solidFill>
                  <a:schemeClr val="bg1">
                    <a:lumMod val="75000"/>
                  </a:schemeClr>
                </a:solidFill>
                <a:latin typeface="Macklin Sans Bold" panose="020B0503030403030204" pitchFamily="34" charset="77"/>
                <a:cs typeface="Macklin Sans Bold" panose="020B0503030403030204" pitchFamily="34" charset="77"/>
              </a:defRPr>
            </a:lvl1pPr>
          </a:lstStyle>
          <a:p>
            <a:pPr lvl="0"/>
            <a:r>
              <a:rPr lang="de-DE" dirty="0"/>
              <a:t>Für Ihre Aufmerksamkeit</a:t>
            </a:r>
          </a:p>
        </p:txBody>
      </p:sp>
      <p:sp>
        <p:nvSpPr>
          <p:cNvPr id="3" name="Textfeld 2">
            <a:extLst>
              <a:ext uri="{FF2B5EF4-FFF2-40B4-BE49-F238E27FC236}">
                <a16:creationId xmlns:a16="http://schemas.microsoft.com/office/drawing/2014/main" id="{1CBABEA6-AE3B-8A7E-C929-6044240967EF}"/>
              </a:ext>
            </a:extLst>
          </p:cNvPr>
          <p:cNvSpPr txBox="1"/>
          <p:nvPr userDrawn="1"/>
        </p:nvSpPr>
        <p:spPr>
          <a:xfrm>
            <a:off x="1055687" y="3429000"/>
            <a:ext cx="7347649" cy="738664"/>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0" i="0" dirty="0">
                <a:solidFill>
                  <a:schemeClr val="bg1"/>
                </a:solidFill>
                <a:effectLst/>
                <a:latin typeface="Macklin Sans Regular" panose="020B0503030403030204" pitchFamily="34" charset="77"/>
                <a:cs typeface="Macklin Sans Regular" panose="020B0503030403030204" pitchFamily="34" charset="77"/>
              </a:rPr>
              <a:t>Alle in dieser Konzeption vorgestellten Strategien, visuellen und textlichen Ideen sowie Umsetzungen sind geistiges Eigentum der </a:t>
            </a:r>
            <a:r>
              <a:rPr lang="de-DE" sz="1200" b="0" i="0" dirty="0" err="1">
                <a:solidFill>
                  <a:schemeClr val="bg1"/>
                </a:solidFill>
                <a:effectLst/>
                <a:latin typeface="Macklin Sans Regular" panose="020B0503030403030204" pitchFamily="34" charset="77"/>
                <a:cs typeface="Macklin Sans Regular" panose="020B0503030403030204" pitchFamily="34" charset="77"/>
              </a:rPr>
              <a:t>Newkom</a:t>
            </a:r>
            <a:r>
              <a:rPr lang="de-DE" sz="1200" b="0" i="0" dirty="0">
                <a:solidFill>
                  <a:schemeClr val="bg1"/>
                </a:solidFill>
                <a:effectLst/>
                <a:latin typeface="Macklin Sans Regular" panose="020B0503030403030204" pitchFamily="34" charset="77"/>
                <a:cs typeface="Macklin Sans Regular" panose="020B0503030403030204" pitchFamily="34" charset="77"/>
              </a:rPr>
              <a:t> Group und als solche urheberrechtlich geschützt. Jede Nutzung oder Veröffentlichung bedarf der schriftlichen Einverständniserklärung der Agentur.</a:t>
            </a:r>
          </a:p>
          <a:p>
            <a:endParaRPr lang="de-DE" sz="1200" b="0" i="0" dirty="0">
              <a:solidFill>
                <a:schemeClr val="bg1"/>
              </a:solidFill>
              <a:latin typeface="Macklin Sans Regular" panose="020B0503030403030204" pitchFamily="34" charset="77"/>
              <a:cs typeface="Macklin Sans Regular" panose="020B0503030403030204" pitchFamily="34" charset="77"/>
            </a:endParaRPr>
          </a:p>
        </p:txBody>
      </p:sp>
      <p:pic>
        <p:nvPicPr>
          <p:cNvPr id="2" name="Grafik 1">
            <a:extLst>
              <a:ext uri="{FF2B5EF4-FFF2-40B4-BE49-F238E27FC236}">
                <a16:creationId xmlns:a16="http://schemas.microsoft.com/office/drawing/2014/main" id="{54389CEA-C01C-7CBF-1E3A-E96405A51BAF}"/>
              </a:ext>
            </a:extLst>
          </p:cNvPr>
          <p:cNvPicPr>
            <a:picLocks noChangeAspect="1"/>
          </p:cNvPicPr>
          <p:nvPr userDrawn="1"/>
        </p:nvPicPr>
        <p:blipFill>
          <a:blip r:embed="rId2"/>
          <a:srcRect/>
          <a:stretch/>
        </p:blipFill>
        <p:spPr>
          <a:xfrm>
            <a:off x="9167638" y="5623259"/>
            <a:ext cx="1952297" cy="409741"/>
          </a:xfrm>
          <a:prstGeom prst="rect">
            <a:avLst/>
          </a:prstGeom>
        </p:spPr>
      </p:pic>
    </p:spTree>
    <p:extLst>
      <p:ext uri="{BB962C8B-B14F-4D97-AF65-F5344CB8AC3E}">
        <p14:creationId xmlns:p14="http://schemas.microsoft.com/office/powerpoint/2010/main" val="4236676124"/>
      </p:ext>
    </p:extLst>
  </p:cSld>
  <p:clrMapOvr>
    <a:masterClrMapping/>
  </p:clrMapOvr>
  <p:extLst>
    <p:ext uri="{DCECCB84-F9BA-43D5-87BE-67443E8EF086}">
      <p15:sldGuideLst xmlns:p15="http://schemas.microsoft.com/office/powerpoint/2012/main">
        <p15:guide id="1" pos="3659"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FDDA079D-22AB-9D8A-A123-F62808C71FA9}"/>
              </a:ext>
            </a:extLst>
          </p:cNvPr>
          <p:cNvSpPr>
            <a:spLocks noGrp="1"/>
          </p:cNvSpPr>
          <p:nvPr>
            <p:ph type="dt" sz="half" idx="10"/>
          </p:nvPr>
        </p:nvSpPr>
        <p:spPr/>
        <p:txBody>
          <a:bodyPr/>
          <a:lstStyle/>
          <a:p>
            <a:fld id="{BF3473D7-705C-6844-BF2D-DE397411E359}" type="datetimeFigureOut">
              <a:rPr lang="de-DE" smtClean="0"/>
              <a:pPr/>
              <a:t>07.08.2023</a:t>
            </a:fld>
            <a:endParaRPr lang="de-DE" dirty="0"/>
          </a:p>
        </p:txBody>
      </p:sp>
    </p:spTree>
    <p:extLst>
      <p:ext uri="{BB962C8B-B14F-4D97-AF65-F5344CB8AC3E}">
        <p14:creationId xmlns:p14="http://schemas.microsoft.com/office/powerpoint/2010/main" val="350251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ufzählung_Weiß">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47A7CCE5-07F3-F3A2-B75E-5DB8A1852FE6}"/>
              </a:ext>
            </a:extLst>
          </p:cNvPr>
          <p:cNvSpPr>
            <a:spLocks noGrp="1"/>
          </p:cNvSpPr>
          <p:nvPr>
            <p:ph type="body" sz="quarter" idx="15"/>
          </p:nvPr>
        </p:nvSpPr>
        <p:spPr>
          <a:xfrm>
            <a:off x="5808663" y="1916113"/>
            <a:ext cx="5327650" cy="2884487"/>
          </a:xfrm>
        </p:spPr>
        <p:txBody>
          <a:bodyPr/>
          <a:lstStyle>
            <a:lvl1pPr marL="171450" indent="-171450">
              <a:buClr>
                <a:schemeClr val="bg1">
                  <a:lumMod val="75000"/>
                </a:schemeClr>
              </a:buClr>
              <a:buFont typeface="Systemschrift Normal"/>
              <a:buChar char="+"/>
              <a:defRPr/>
            </a:lvl1pPr>
            <a:lvl2pPr marL="628650" indent="-171450">
              <a:buClr>
                <a:schemeClr val="bg1">
                  <a:lumMod val="75000"/>
                </a:schemeClr>
              </a:buClr>
              <a:buFont typeface="Systemschrift Normal"/>
              <a:buChar char="+"/>
              <a:defRPr/>
            </a:lvl2pPr>
            <a:lvl3pPr marL="1085850" indent="-171450">
              <a:buClr>
                <a:schemeClr val="bg1">
                  <a:lumMod val="75000"/>
                </a:schemeClr>
              </a:buClr>
              <a:buFont typeface="Systemschrift Normal"/>
              <a:buChar char="+"/>
              <a:defRPr/>
            </a:lvl3pPr>
            <a:lvl4pPr marL="1543050" indent="-171450">
              <a:buClr>
                <a:schemeClr val="bg1">
                  <a:lumMod val="75000"/>
                </a:schemeClr>
              </a:buClr>
              <a:buFont typeface="Systemschrift Normal"/>
              <a:buChar char="+"/>
              <a:defRPr/>
            </a:lvl4pPr>
            <a:lvl5pPr marL="2000250" indent="-171450">
              <a:buClr>
                <a:schemeClr val="bg1">
                  <a:lumMod val="75000"/>
                </a:schemeClr>
              </a:buClr>
              <a:buFont typeface="Systemschrift Normal"/>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Textplatzhalter 4">
            <a:extLst>
              <a:ext uri="{FF2B5EF4-FFF2-40B4-BE49-F238E27FC236}">
                <a16:creationId xmlns:a16="http://schemas.microsoft.com/office/drawing/2014/main" id="{5769CA7E-8BEC-DE09-D082-D4BB57BF4E46}"/>
              </a:ext>
            </a:extLst>
          </p:cNvPr>
          <p:cNvSpPr>
            <a:spLocks noGrp="1"/>
          </p:cNvSpPr>
          <p:nvPr>
            <p:ph type="body" sz="quarter" idx="16" hasCustomPrompt="1"/>
          </p:nvPr>
        </p:nvSpPr>
        <p:spPr>
          <a:xfrm>
            <a:off x="1055688" y="1043277"/>
            <a:ext cx="4545012" cy="1231900"/>
          </a:xfrm>
        </p:spPr>
        <p:txBody>
          <a:bodyPr lIns="0" tIns="0" rIns="0" bIns="0" anchor="b" anchorCtr="0">
            <a:noAutofit/>
          </a:bodyPr>
          <a:lstStyle>
            <a:lvl1pPr>
              <a:defRPr sz="2800" b="1" i="0">
                <a:latin typeface="Macklin Sans Bold" panose="020B0503030403030204" pitchFamily="34" charset="77"/>
                <a:cs typeface="Macklin Sans Bold" panose="020B0503030403030204" pitchFamily="34" charset="77"/>
              </a:defRPr>
            </a:lvl1pPr>
          </a:lstStyle>
          <a:p>
            <a:pPr lvl="0"/>
            <a:r>
              <a:rPr lang="de-DE" dirty="0"/>
              <a:t>Headline</a:t>
            </a:r>
          </a:p>
        </p:txBody>
      </p:sp>
      <p:sp>
        <p:nvSpPr>
          <p:cNvPr id="9" name="Textplatzhalter 8">
            <a:extLst>
              <a:ext uri="{FF2B5EF4-FFF2-40B4-BE49-F238E27FC236}">
                <a16:creationId xmlns:a16="http://schemas.microsoft.com/office/drawing/2014/main" id="{831C903B-2131-B1F5-CE3A-E10E945B865B}"/>
              </a:ext>
            </a:extLst>
          </p:cNvPr>
          <p:cNvSpPr>
            <a:spLocks noGrp="1"/>
          </p:cNvSpPr>
          <p:nvPr>
            <p:ph type="body" sz="quarter" idx="17" hasCustomPrompt="1"/>
          </p:nvPr>
        </p:nvSpPr>
        <p:spPr>
          <a:xfrm>
            <a:off x="1055688" y="2275177"/>
            <a:ext cx="4545012" cy="1527175"/>
          </a:xfrm>
        </p:spPr>
        <p:txBody>
          <a:bodyPr lIns="0" tIns="0" rIns="0" bIns="0">
            <a:noAutofit/>
          </a:bodyPr>
          <a:lstStyle>
            <a:lvl1pPr>
              <a:defRPr sz="2800" b="1" i="0">
                <a:solidFill>
                  <a:schemeClr val="bg1">
                    <a:lumMod val="75000"/>
                  </a:schemeClr>
                </a:solidFill>
                <a:latin typeface="Macklin Sans Bold" panose="020B0503030403030204" pitchFamily="34" charset="77"/>
                <a:cs typeface="Macklin Sans Bold" panose="020B0503030403030204" pitchFamily="34" charset="77"/>
              </a:defRPr>
            </a:lvl1pPr>
          </a:lstStyle>
          <a:p>
            <a:pPr lvl="0"/>
            <a:r>
              <a:rPr lang="de-DE" dirty="0"/>
              <a:t>Headline</a:t>
            </a:r>
          </a:p>
        </p:txBody>
      </p:sp>
    </p:spTree>
    <p:extLst>
      <p:ext uri="{BB962C8B-B14F-4D97-AF65-F5344CB8AC3E}">
        <p14:creationId xmlns:p14="http://schemas.microsoft.com/office/powerpoint/2010/main" val="1433015335"/>
      </p:ext>
    </p:extLst>
  </p:cSld>
  <p:clrMapOvr>
    <a:masterClrMapping/>
  </p:clrMapOvr>
  <p:extLst>
    <p:ext uri="{DCECCB84-F9BA-43D5-87BE-67443E8EF086}">
      <p15:sldGuideLst xmlns:p15="http://schemas.microsoft.com/office/powerpoint/2012/main">
        <p15:guide id="1" pos="3659"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5" Type="http://schemas.openxmlformats.org/officeDocument/2006/relationships/theme" Target="../theme/theme2.xml"/><Relationship Id="rId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4A20F18B-3D1B-FE81-37BE-6180289CC7F6}"/>
              </a:ext>
            </a:extLst>
          </p:cNvPr>
          <p:cNvSpPr/>
          <p:nvPr userDrawn="1"/>
        </p:nvSpPr>
        <p:spPr>
          <a:xfrm>
            <a:off x="0" y="0"/>
            <a:ext cx="12192000" cy="6858000"/>
          </a:xfrm>
          <a:prstGeom prst="rect">
            <a:avLst/>
          </a:prstGeom>
          <a:solidFill>
            <a:srgbClr val="1C1F20"/>
          </a:solidFill>
          <a:ln>
            <a:solidFill>
              <a:srgbClr val="1C1F20"/>
            </a:solidFill>
          </a:ln>
        </p:spPr>
        <p:style>
          <a:lnRef idx="2">
            <a:schemeClr val="accent1">
              <a:shade val="50000"/>
            </a:schemeClr>
          </a:lnRef>
          <a:fillRef idx="1001">
            <a:schemeClr val="dk1"/>
          </a:fillRef>
          <a:effectRef idx="0">
            <a:schemeClr val="accent1"/>
          </a:effectRef>
          <a:fontRef idx="minor">
            <a:schemeClr val="lt1"/>
          </a:fontRef>
        </p:style>
        <p:txBody>
          <a:bodyPr rtlCol="0" anchor="ctr"/>
          <a:lstStyle/>
          <a:p>
            <a:pPr algn="ctr"/>
            <a:endParaRPr lang="de-DE" dirty="0"/>
          </a:p>
        </p:txBody>
      </p:sp>
      <p:sp>
        <p:nvSpPr>
          <p:cNvPr id="3" name="Titelplatzhalter 2">
            <a:extLst>
              <a:ext uri="{FF2B5EF4-FFF2-40B4-BE49-F238E27FC236}">
                <a16:creationId xmlns:a16="http://schemas.microsoft.com/office/drawing/2014/main" id="{B279CFAE-E351-8337-6778-1A7EE6232D33}"/>
              </a:ext>
            </a:extLst>
          </p:cNvPr>
          <p:cNvSpPr>
            <a:spLocks noGrp="1"/>
          </p:cNvSpPr>
          <p:nvPr>
            <p:ph type="title"/>
          </p:nvPr>
        </p:nvSpPr>
        <p:spPr>
          <a:xfrm>
            <a:off x="1055688" y="822324"/>
            <a:ext cx="10080625" cy="1661103"/>
          </a:xfrm>
          <a:prstGeom prst="rect">
            <a:avLst/>
          </a:prstGeom>
        </p:spPr>
        <p:txBody>
          <a:bodyPr vert="horz" lIns="0" tIns="0" rIns="0" bIns="0" rtlCol="0" anchor="b" anchorCtr="0">
            <a:noAutofit/>
          </a:bodyPr>
          <a:lstStyle/>
          <a:p>
            <a:r>
              <a:rPr lang="de-DE" dirty="0"/>
              <a:t>Headline</a:t>
            </a:r>
          </a:p>
        </p:txBody>
      </p:sp>
      <p:sp>
        <p:nvSpPr>
          <p:cNvPr id="4" name="Textplatzhalter 3">
            <a:extLst>
              <a:ext uri="{FF2B5EF4-FFF2-40B4-BE49-F238E27FC236}">
                <a16:creationId xmlns:a16="http://schemas.microsoft.com/office/drawing/2014/main" id="{8A5859EE-F26E-EEA1-97E3-1DD638DB4F9D}"/>
              </a:ext>
            </a:extLst>
          </p:cNvPr>
          <p:cNvSpPr>
            <a:spLocks noGrp="1"/>
          </p:cNvSpPr>
          <p:nvPr>
            <p:ph type="body" idx="1"/>
          </p:nvPr>
        </p:nvSpPr>
        <p:spPr>
          <a:xfrm>
            <a:off x="1055689" y="2760807"/>
            <a:ext cx="4284408" cy="1800802"/>
          </a:xfrm>
          <a:prstGeom prst="rect">
            <a:avLst/>
          </a:prstGeom>
        </p:spPr>
        <p:txBody>
          <a:bodyPr vert="horz" lIns="0" tIns="0" rIns="0" bIns="0" rtlCol="0">
            <a:no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Datumsplatzhalter 4">
            <a:extLst>
              <a:ext uri="{FF2B5EF4-FFF2-40B4-BE49-F238E27FC236}">
                <a16:creationId xmlns:a16="http://schemas.microsoft.com/office/drawing/2014/main" id="{8225134A-60E1-5D7D-697C-12D42051BBF1}"/>
              </a:ext>
            </a:extLst>
          </p:cNvPr>
          <p:cNvSpPr>
            <a:spLocks noGrp="1"/>
          </p:cNvSpPr>
          <p:nvPr>
            <p:ph type="dt" sz="half" idx="2"/>
          </p:nvPr>
        </p:nvSpPr>
        <p:spPr>
          <a:xfrm>
            <a:off x="1055688" y="5802312"/>
            <a:ext cx="2743200" cy="365125"/>
          </a:xfrm>
          <a:prstGeom prst="rect">
            <a:avLst/>
          </a:prstGeom>
        </p:spPr>
        <p:txBody>
          <a:bodyPr vert="horz" lIns="0" tIns="0" rIns="0" bIns="0" rtlCol="0" anchor="b" anchorCtr="0"/>
          <a:lstStyle>
            <a:lvl1pPr algn="l">
              <a:defRPr sz="1200" b="0" i="0">
                <a:solidFill>
                  <a:schemeClr val="bg2">
                    <a:lumMod val="75000"/>
                  </a:schemeClr>
                </a:solidFill>
                <a:latin typeface="Macklin Sans Regular" panose="020B0503030403030204" pitchFamily="34" charset="77"/>
                <a:cs typeface="Macklin Sans Regular" panose="020B0503030403030204" pitchFamily="34" charset="77"/>
              </a:defRPr>
            </a:lvl1pPr>
          </a:lstStyle>
          <a:p>
            <a:fld id="{BF3473D7-705C-6844-BF2D-DE397411E359}" type="datetimeFigureOut">
              <a:rPr lang="de-DE" smtClean="0"/>
              <a:pPr/>
              <a:t>07.08.2023</a:t>
            </a:fld>
            <a:endParaRPr lang="de-DE" dirty="0"/>
          </a:p>
        </p:txBody>
      </p:sp>
    </p:spTree>
    <p:extLst>
      <p:ext uri="{BB962C8B-B14F-4D97-AF65-F5344CB8AC3E}">
        <p14:creationId xmlns:p14="http://schemas.microsoft.com/office/powerpoint/2010/main" val="788602053"/>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50" r:id="rId3"/>
    <p:sldLayoutId id="2147483662" r:id="rId4"/>
    <p:sldLayoutId id="2147483663" r:id="rId5"/>
    <p:sldLayoutId id="2147483664" r:id="rId6"/>
    <p:sldLayoutId id="2147483665" r:id="rId7"/>
    <p:sldLayoutId id="2147483671" r:id="rId8"/>
  </p:sldLayoutIdLst>
  <p:txStyles>
    <p:titleStyle>
      <a:lvl1pPr algn="l" defTabSz="914400" rtl="0" eaLnBrk="1" latinLnBrk="0" hangingPunct="1">
        <a:lnSpc>
          <a:spcPct val="90000"/>
        </a:lnSpc>
        <a:spcBef>
          <a:spcPct val="0"/>
        </a:spcBef>
        <a:buNone/>
        <a:defRPr sz="4400" b="1" i="0" kern="1200">
          <a:solidFill>
            <a:schemeClr val="bg1"/>
          </a:solidFill>
          <a:latin typeface="Macklin Sans Bold" panose="020B0503030403030204" pitchFamily="34" charset="77"/>
          <a:ea typeface="+mj-ea"/>
          <a:cs typeface="Macklin Sans Bold" panose="020B0503030403030204" pitchFamily="34" charset="77"/>
        </a:defRPr>
      </a:lvl1pPr>
    </p:titleStyle>
    <p:bodyStyle>
      <a:lvl1pPr marL="0" indent="0" algn="l" defTabSz="914400" rtl="0" eaLnBrk="1" latinLnBrk="0" hangingPunct="1">
        <a:lnSpc>
          <a:spcPct val="90000"/>
        </a:lnSpc>
        <a:spcBef>
          <a:spcPts val="1000"/>
        </a:spcBef>
        <a:buFont typeface="Arial" panose="020B0604020202020204" pitchFamily="34" charset="0"/>
        <a:buNone/>
        <a:defRPr sz="1200" b="0" i="0" kern="1200">
          <a:solidFill>
            <a:schemeClr val="bg1"/>
          </a:solidFill>
          <a:latin typeface="Macklin Sans Regular" panose="020B0503030403030204" pitchFamily="34" charset="77"/>
          <a:ea typeface="+mn-ea"/>
          <a:cs typeface="Macklin Sans Regular" panose="020B0503030403030204" pitchFamily="34" charset="77"/>
        </a:defRPr>
      </a:lvl1pPr>
      <a:lvl2pPr marL="457200" indent="0" algn="l" defTabSz="914400" rtl="0" eaLnBrk="1" latinLnBrk="0" hangingPunct="1">
        <a:lnSpc>
          <a:spcPct val="90000"/>
        </a:lnSpc>
        <a:spcBef>
          <a:spcPts val="500"/>
        </a:spcBef>
        <a:buFont typeface="Arial" panose="020B0604020202020204" pitchFamily="34" charset="0"/>
        <a:buNone/>
        <a:defRPr sz="1200" b="0" i="0" kern="1200">
          <a:solidFill>
            <a:schemeClr val="bg1"/>
          </a:solidFill>
          <a:latin typeface="Macklin Sans Regular" panose="020B0503030403030204" pitchFamily="34" charset="77"/>
          <a:ea typeface="+mn-ea"/>
          <a:cs typeface="Macklin Sans Regular" panose="020B0503030403030204" pitchFamily="34" charset="77"/>
        </a:defRPr>
      </a:lvl2pPr>
      <a:lvl3pPr marL="914400" indent="0" algn="l" defTabSz="914400" rtl="0" eaLnBrk="1" latinLnBrk="0" hangingPunct="1">
        <a:lnSpc>
          <a:spcPct val="90000"/>
        </a:lnSpc>
        <a:spcBef>
          <a:spcPts val="500"/>
        </a:spcBef>
        <a:buFont typeface="Arial" panose="020B0604020202020204" pitchFamily="34" charset="0"/>
        <a:buNone/>
        <a:defRPr sz="1200" b="0" i="0" kern="1200">
          <a:solidFill>
            <a:schemeClr val="bg1"/>
          </a:solidFill>
          <a:latin typeface="Macklin Sans Regular" panose="020B0503030403030204" pitchFamily="34" charset="77"/>
          <a:ea typeface="+mn-ea"/>
          <a:cs typeface="Macklin Sans Regular" panose="020B0503030403030204" pitchFamily="34" charset="77"/>
        </a:defRPr>
      </a:lvl3pPr>
      <a:lvl4pPr marL="1371600" indent="0" algn="l" defTabSz="914400" rtl="0" eaLnBrk="1" latinLnBrk="0" hangingPunct="1">
        <a:lnSpc>
          <a:spcPct val="90000"/>
        </a:lnSpc>
        <a:spcBef>
          <a:spcPts val="500"/>
        </a:spcBef>
        <a:buFont typeface="Arial" panose="020B0604020202020204" pitchFamily="34" charset="0"/>
        <a:buNone/>
        <a:defRPr sz="1200" b="0" i="0" kern="1200">
          <a:solidFill>
            <a:schemeClr val="bg1"/>
          </a:solidFill>
          <a:latin typeface="Macklin Sans Regular" panose="020B0503030403030204" pitchFamily="34" charset="77"/>
          <a:ea typeface="+mn-ea"/>
          <a:cs typeface="Macklin Sans Regular" panose="020B0503030403030204" pitchFamily="34" charset="77"/>
        </a:defRPr>
      </a:lvl4pPr>
      <a:lvl5pPr marL="1828800" indent="0" algn="l" defTabSz="914400" rtl="0" eaLnBrk="1" latinLnBrk="0" hangingPunct="1">
        <a:lnSpc>
          <a:spcPct val="90000"/>
        </a:lnSpc>
        <a:spcBef>
          <a:spcPts val="500"/>
        </a:spcBef>
        <a:buFont typeface="Arial" panose="020B0604020202020204" pitchFamily="34" charset="0"/>
        <a:buNone/>
        <a:defRPr sz="1200" b="0" i="0" kern="1200">
          <a:solidFill>
            <a:schemeClr val="bg1"/>
          </a:solidFill>
          <a:latin typeface="Macklin Sans Regular" panose="020B0503030403030204" pitchFamily="34" charset="77"/>
          <a:ea typeface="+mn-ea"/>
          <a:cs typeface="Macklin Sans Regular" panose="020B0503030403030204" pitchFamily="34"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207" userDrawn="1">
          <p15:clr>
            <a:srgbClr val="F26B43"/>
          </p15:clr>
        </p15:guide>
        <p15:guide id="2" pos="665" userDrawn="1">
          <p15:clr>
            <a:srgbClr val="F26B43"/>
          </p15:clr>
        </p15:guide>
        <p15:guide id="3" orient="horz" pos="3770" userDrawn="1">
          <p15:clr>
            <a:srgbClr val="F26B43"/>
          </p15:clr>
        </p15:guide>
        <p15:guide id="4" pos="7015"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tel 1">
            <a:extLst>
              <a:ext uri="{FF2B5EF4-FFF2-40B4-BE49-F238E27FC236}">
                <a16:creationId xmlns:a16="http://schemas.microsoft.com/office/drawing/2014/main" id="{48F6E43F-DF20-2921-B83F-28A62B409C75}"/>
              </a:ext>
            </a:extLst>
          </p:cNvPr>
          <p:cNvSpPr txBox="1">
            <a:spLocks/>
          </p:cNvSpPr>
          <p:nvPr userDrawn="1"/>
        </p:nvSpPr>
        <p:spPr>
          <a:xfrm>
            <a:off x="1055688" y="6441758"/>
            <a:ext cx="1705583" cy="142347"/>
          </a:xfrm>
          <a:prstGeom prst="rect">
            <a:avLst/>
          </a:prstGeom>
          <a:solidFill>
            <a:schemeClr val="bg1"/>
          </a:solidFill>
        </p:spPr>
        <p:txBody>
          <a:bodyPr wrap="square" lIns="0" tIns="0" rIns="0" bIns="0" anchor="b">
            <a:spAutoFit/>
          </a:bodyPr>
          <a:lstStyle>
            <a:lvl1pPr algn="l" defTabSz="914400" rtl="0" eaLnBrk="1" latinLnBrk="0" hangingPunct="1">
              <a:lnSpc>
                <a:spcPct val="90000"/>
              </a:lnSpc>
              <a:spcBef>
                <a:spcPct val="0"/>
              </a:spcBef>
              <a:buNone/>
              <a:defRPr sz="1000" b="0" i="0" kern="1200">
                <a:solidFill>
                  <a:schemeClr val="bg2">
                    <a:lumMod val="75000"/>
                  </a:schemeClr>
                </a:solidFill>
                <a:latin typeface="Macklin Sans Light" panose="020B0203030403030204" pitchFamily="34" charset="77"/>
                <a:ea typeface="+mj-ea"/>
                <a:cs typeface="Macklin Sans Light" panose="020B0203030403030204" pitchFamily="34" charset="77"/>
              </a:defRPr>
            </a:lvl1pPr>
          </a:lstStyle>
          <a:p>
            <a:r>
              <a:rPr lang="de-DE" dirty="0">
                <a:solidFill>
                  <a:schemeClr val="bg1">
                    <a:lumMod val="85000"/>
                  </a:schemeClr>
                </a:solidFill>
              </a:rPr>
              <a:t>NEWKOM GROUP</a:t>
            </a:r>
          </a:p>
        </p:txBody>
      </p:sp>
      <p:sp>
        <p:nvSpPr>
          <p:cNvPr id="8" name="Stern mit 5 Zacken 7">
            <a:extLst>
              <a:ext uri="{FF2B5EF4-FFF2-40B4-BE49-F238E27FC236}">
                <a16:creationId xmlns:a16="http://schemas.microsoft.com/office/drawing/2014/main" id="{C6B6AD0D-26D3-DEC7-B63E-9C5F969E14E2}"/>
              </a:ext>
            </a:extLst>
          </p:cNvPr>
          <p:cNvSpPr/>
          <p:nvPr userDrawn="1"/>
        </p:nvSpPr>
        <p:spPr>
          <a:xfrm>
            <a:off x="10846339" y="6222958"/>
            <a:ext cx="289973" cy="289973"/>
          </a:xfrm>
          <a:prstGeom prst="star5">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platzhalter 1">
            <a:extLst>
              <a:ext uri="{FF2B5EF4-FFF2-40B4-BE49-F238E27FC236}">
                <a16:creationId xmlns:a16="http://schemas.microsoft.com/office/drawing/2014/main" id="{E6F61645-C230-E653-5D8F-80A17EB70A0B}"/>
              </a:ext>
            </a:extLst>
          </p:cNvPr>
          <p:cNvSpPr>
            <a:spLocks noGrp="1"/>
          </p:cNvSpPr>
          <p:nvPr>
            <p:ph type="title"/>
          </p:nvPr>
        </p:nvSpPr>
        <p:spPr>
          <a:xfrm>
            <a:off x="1055688" y="1153124"/>
            <a:ext cx="10515600" cy="1325563"/>
          </a:xfrm>
          <a:prstGeom prst="rect">
            <a:avLst/>
          </a:prstGeom>
        </p:spPr>
        <p:txBody>
          <a:bodyPr vert="horz" lIns="0" tIns="0" rIns="0" bIns="0" rtlCol="0" anchor="b" anchorCtr="0">
            <a:noAutofit/>
          </a:bodyPr>
          <a:lstStyle/>
          <a:p>
            <a:r>
              <a:rPr lang="de-DE" dirty="0"/>
              <a:t>Headline</a:t>
            </a:r>
          </a:p>
        </p:txBody>
      </p:sp>
      <p:sp>
        <p:nvSpPr>
          <p:cNvPr id="4" name="Textplatzhalter 3">
            <a:extLst>
              <a:ext uri="{FF2B5EF4-FFF2-40B4-BE49-F238E27FC236}">
                <a16:creationId xmlns:a16="http://schemas.microsoft.com/office/drawing/2014/main" id="{0BCAA83F-434C-3992-4BC9-3CD03E589A4C}"/>
              </a:ext>
            </a:extLst>
          </p:cNvPr>
          <p:cNvSpPr>
            <a:spLocks noGrp="1"/>
          </p:cNvSpPr>
          <p:nvPr>
            <p:ph type="body" idx="1"/>
          </p:nvPr>
        </p:nvSpPr>
        <p:spPr>
          <a:xfrm>
            <a:off x="1055688" y="2698462"/>
            <a:ext cx="7080394" cy="1680852"/>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2386277144"/>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Lst>
  <p:txStyles>
    <p:titleStyle>
      <a:lvl1pPr algn="l" defTabSz="914400" rtl="0" eaLnBrk="1" latinLnBrk="0" hangingPunct="1">
        <a:lnSpc>
          <a:spcPct val="90000"/>
        </a:lnSpc>
        <a:spcBef>
          <a:spcPct val="0"/>
        </a:spcBef>
        <a:buNone/>
        <a:defRPr sz="4400" b="1" i="0" kern="1200">
          <a:solidFill>
            <a:srgbClr val="1C1F20"/>
          </a:solidFill>
          <a:latin typeface="Macklin Sans Bold" panose="020B0503030403030204" pitchFamily="34" charset="77"/>
          <a:ea typeface="+mj-ea"/>
          <a:cs typeface="Macklin Sans Bold" panose="020B0503030403030204" pitchFamily="34" charset="77"/>
        </a:defRPr>
      </a:lvl1pPr>
    </p:titleStyle>
    <p:bodyStyle>
      <a:lvl1pPr marL="0" indent="0" algn="l" defTabSz="914400" rtl="0" eaLnBrk="1" latinLnBrk="0" hangingPunct="1">
        <a:lnSpc>
          <a:spcPct val="90000"/>
        </a:lnSpc>
        <a:spcBef>
          <a:spcPts val="1000"/>
        </a:spcBef>
        <a:buFont typeface="Arial" panose="020B0604020202020204" pitchFamily="34" charset="0"/>
        <a:buNone/>
        <a:defRPr sz="1200" b="0" i="0" kern="1200">
          <a:solidFill>
            <a:srgbClr val="1C1F20"/>
          </a:solidFill>
          <a:latin typeface="Macklin Sans Regular" panose="020B0503030403030204" pitchFamily="34" charset="77"/>
          <a:ea typeface="+mn-ea"/>
          <a:cs typeface="Macklin Sans Regular" panose="020B0503030403030204" pitchFamily="34" charset="77"/>
        </a:defRPr>
      </a:lvl1pPr>
      <a:lvl2pPr marL="457200" indent="0" algn="l" defTabSz="914400" rtl="0" eaLnBrk="1" latinLnBrk="0" hangingPunct="1">
        <a:lnSpc>
          <a:spcPct val="90000"/>
        </a:lnSpc>
        <a:spcBef>
          <a:spcPts val="500"/>
        </a:spcBef>
        <a:buFont typeface="Arial" panose="020B0604020202020204" pitchFamily="34" charset="0"/>
        <a:buNone/>
        <a:defRPr sz="1200" b="0" i="0" kern="1200">
          <a:solidFill>
            <a:srgbClr val="1C1F20"/>
          </a:solidFill>
          <a:latin typeface="Macklin Sans Regular" panose="020B0503030403030204" pitchFamily="34" charset="77"/>
          <a:ea typeface="+mn-ea"/>
          <a:cs typeface="Macklin Sans Regular" panose="020B0503030403030204" pitchFamily="34" charset="77"/>
        </a:defRPr>
      </a:lvl2pPr>
      <a:lvl3pPr marL="914400" indent="0" algn="l" defTabSz="914400" rtl="0" eaLnBrk="1" latinLnBrk="0" hangingPunct="1">
        <a:lnSpc>
          <a:spcPct val="90000"/>
        </a:lnSpc>
        <a:spcBef>
          <a:spcPts val="500"/>
        </a:spcBef>
        <a:buFont typeface="Arial" panose="020B0604020202020204" pitchFamily="34" charset="0"/>
        <a:buNone/>
        <a:defRPr sz="1200" b="0" i="0" kern="1200">
          <a:solidFill>
            <a:srgbClr val="1C1F20"/>
          </a:solidFill>
          <a:latin typeface="Macklin Sans Regular" panose="020B0503030403030204" pitchFamily="34" charset="77"/>
          <a:ea typeface="+mn-ea"/>
          <a:cs typeface="Macklin Sans Regular" panose="020B0503030403030204" pitchFamily="34" charset="77"/>
        </a:defRPr>
      </a:lvl3pPr>
      <a:lvl4pPr marL="1371600" indent="0" algn="l" defTabSz="914400" rtl="0" eaLnBrk="1" latinLnBrk="0" hangingPunct="1">
        <a:lnSpc>
          <a:spcPct val="90000"/>
        </a:lnSpc>
        <a:spcBef>
          <a:spcPts val="500"/>
        </a:spcBef>
        <a:buFont typeface="Arial" panose="020B0604020202020204" pitchFamily="34" charset="0"/>
        <a:buNone/>
        <a:defRPr sz="1200" b="0" i="0" kern="1200">
          <a:solidFill>
            <a:srgbClr val="1C1F20"/>
          </a:solidFill>
          <a:latin typeface="Macklin Sans Regular" panose="020B0503030403030204" pitchFamily="34" charset="77"/>
          <a:ea typeface="+mn-ea"/>
          <a:cs typeface="Macklin Sans Regular" panose="020B0503030403030204" pitchFamily="34" charset="77"/>
        </a:defRPr>
      </a:lvl4pPr>
      <a:lvl5pPr marL="1828800" indent="0" algn="l" defTabSz="914400" rtl="0" eaLnBrk="1" latinLnBrk="0" hangingPunct="1">
        <a:lnSpc>
          <a:spcPct val="90000"/>
        </a:lnSpc>
        <a:spcBef>
          <a:spcPts val="500"/>
        </a:spcBef>
        <a:buFont typeface="Arial" panose="020B0604020202020204" pitchFamily="34" charset="0"/>
        <a:buNone/>
        <a:defRPr sz="1200" b="0" i="0" kern="1200">
          <a:solidFill>
            <a:srgbClr val="1C1F20"/>
          </a:solidFill>
          <a:latin typeface="Macklin Sans Regular" panose="020B0503030403030204" pitchFamily="34" charset="77"/>
          <a:ea typeface="+mn-ea"/>
          <a:cs typeface="Macklin Sans Regular" panose="020B0503030403030204" pitchFamily="34"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207" userDrawn="1">
          <p15:clr>
            <a:srgbClr val="F26B43"/>
          </p15:clr>
        </p15:guide>
        <p15:guide id="2" orient="horz" pos="3770" userDrawn="1">
          <p15:clr>
            <a:srgbClr val="F26B43"/>
          </p15:clr>
        </p15:guide>
        <p15:guide id="3" pos="665" userDrawn="1">
          <p15:clr>
            <a:srgbClr val="F26B43"/>
          </p15:clr>
        </p15:guide>
        <p15:guide id="4" pos="701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13.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svg"/><Relationship Id="rId10" Type="http://schemas.openxmlformats.org/officeDocument/2006/relationships/image" Target="../media/image12.svg"/><Relationship Id="rId4" Type="http://schemas.openxmlformats.org/officeDocument/2006/relationships/image" Target="../media/image6.png"/><Relationship Id="rId9" Type="http://schemas.openxmlformats.org/officeDocument/2006/relationships/image" Target="../media/image11.svg"/></Relationships>
</file>

<file path=ppt/slides/_rels/slide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13.jpeg"/></Relationships>
</file>

<file path=ppt/slides/_rels/slide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5.png"/><Relationship Id="rId4" Type="http://schemas.openxmlformats.org/officeDocument/2006/relationships/image" Target="../media/image5.sv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1030838" y="4593300"/>
            <a:ext cx="10091679" cy="1540486"/>
          </a:xfrm>
        </p:spPr>
        <p:txBody>
          <a:bodyPr/>
          <a:lstStyle/>
          <a:p>
            <a:r>
              <a:rPr lang="de-DE" dirty="0">
                <a:solidFill>
                  <a:schemeClr val="accent1"/>
                </a:solidFill>
              </a:rPr>
              <a:t>Führungsinstrumente 2</a:t>
            </a:r>
            <a:br>
              <a:rPr lang="de-DE" dirty="0"/>
            </a:br>
            <a:br>
              <a:rPr lang="de-DE" dirty="0"/>
            </a:br>
            <a:r>
              <a:rPr lang="de-DE" sz="3800" b="0" dirty="0"/>
              <a:t>05. September 2023:		16h00-17h30 (live)</a:t>
            </a:r>
            <a:br>
              <a:rPr lang="de-DE" sz="3800" b="0" dirty="0"/>
            </a:br>
            <a:r>
              <a:rPr lang="de-DE" sz="3800" b="0" dirty="0"/>
              <a:t>13. September 2023:		10h00-11h30 (online)</a:t>
            </a:r>
            <a:br>
              <a:rPr lang="de-DE" sz="3800" b="0" dirty="0"/>
            </a:br>
            <a:r>
              <a:rPr lang="de-DE" sz="3800" b="0" dirty="0"/>
              <a:t>21. September 2023:		16h00-17h30 (online)</a:t>
            </a:r>
            <a:br>
              <a:rPr lang="de-DE" sz="3800" b="0" dirty="0"/>
            </a:br>
            <a:endParaRPr lang="de-DE" sz="3800" b="0" dirty="0"/>
          </a:p>
        </p:txBody>
      </p:sp>
      <p:sp>
        <p:nvSpPr>
          <p:cNvPr id="3" name="Textplatzhalter 2">
            <a:extLst>
              <a:ext uri="{FF2B5EF4-FFF2-40B4-BE49-F238E27FC236}">
                <a16:creationId xmlns:a16="http://schemas.microsoft.com/office/drawing/2014/main" id="{A28A9C4E-B0B8-7F1B-2624-D285C6B57754}"/>
              </a:ext>
            </a:extLst>
          </p:cNvPr>
          <p:cNvSpPr>
            <a:spLocks noGrp="1"/>
          </p:cNvSpPr>
          <p:nvPr>
            <p:ph type="body" sz="quarter" idx="10"/>
          </p:nvPr>
        </p:nvSpPr>
        <p:spPr>
          <a:xfrm>
            <a:off x="1050824" y="567727"/>
            <a:ext cx="10090351" cy="1677381"/>
          </a:xfrm>
        </p:spPr>
        <p:txBody>
          <a:bodyPr/>
          <a:lstStyle/>
          <a:p>
            <a:r>
              <a:rPr lang="de-DE" dirty="0"/>
              <a:t>Superpower 2.0</a:t>
            </a:r>
            <a:br>
              <a:rPr lang="de-DE" dirty="0"/>
            </a:br>
            <a:r>
              <a:rPr lang="de-DE" dirty="0"/>
              <a:t>Die Leadership-Academy </a:t>
            </a:r>
            <a:br>
              <a:rPr lang="de-DE" dirty="0"/>
            </a:br>
            <a:r>
              <a:rPr lang="de-DE" dirty="0"/>
              <a:t>für die Coaches der </a:t>
            </a:r>
            <a:r>
              <a:rPr lang="de-DE" dirty="0" err="1"/>
              <a:t>Newkom</a:t>
            </a:r>
            <a:r>
              <a:rPr lang="de-DE" dirty="0"/>
              <a:t> AG</a:t>
            </a:r>
          </a:p>
          <a:p>
            <a:endParaRPr lang="de-DE" dirty="0"/>
          </a:p>
        </p:txBody>
      </p:sp>
      <p:sp>
        <p:nvSpPr>
          <p:cNvPr id="5" name="Stern: 5 Zacken 4">
            <a:extLst>
              <a:ext uri="{FF2B5EF4-FFF2-40B4-BE49-F238E27FC236}">
                <a16:creationId xmlns:a16="http://schemas.microsoft.com/office/drawing/2014/main" id="{E142E598-4FEA-934D-1B11-8BBE2EF9ED26}"/>
              </a:ext>
            </a:extLst>
          </p:cNvPr>
          <p:cNvSpPr/>
          <p:nvPr/>
        </p:nvSpPr>
        <p:spPr>
          <a:xfrm>
            <a:off x="5149408" y="625713"/>
            <a:ext cx="503853" cy="409741"/>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2406669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1028256" y="439216"/>
            <a:ext cx="10091679" cy="1115290"/>
          </a:xfrm>
        </p:spPr>
        <p:txBody>
          <a:bodyPr/>
          <a:lstStyle/>
          <a:p>
            <a:r>
              <a:rPr lang="de-DE" dirty="0">
                <a:solidFill>
                  <a:schemeClr val="accent1"/>
                </a:solidFill>
              </a:rPr>
              <a:t>Lösungsorientiertes Konfliktmanagement</a:t>
            </a:r>
            <a:br>
              <a:rPr lang="de-DE" dirty="0">
                <a:solidFill>
                  <a:schemeClr val="accent1"/>
                </a:solidFill>
              </a:rPr>
            </a:br>
            <a:r>
              <a:rPr lang="de-DE" sz="2800" dirty="0" err="1">
                <a:solidFill>
                  <a:schemeClr val="accent1"/>
                </a:solidFill>
              </a:rPr>
              <a:t>Breakout</a:t>
            </a:r>
            <a:r>
              <a:rPr lang="de-DE" sz="2800" dirty="0">
                <a:solidFill>
                  <a:schemeClr val="accent1"/>
                </a:solidFill>
              </a:rPr>
              <a:t> Session (20‘)</a:t>
            </a:r>
          </a:p>
        </p:txBody>
      </p:sp>
      <p:sp>
        <p:nvSpPr>
          <p:cNvPr id="6" name="Textfeld 5">
            <a:extLst>
              <a:ext uri="{FF2B5EF4-FFF2-40B4-BE49-F238E27FC236}">
                <a16:creationId xmlns:a16="http://schemas.microsoft.com/office/drawing/2014/main" id="{9B114880-C9A7-D7F5-901C-3EF1E40DE4BF}"/>
              </a:ext>
            </a:extLst>
          </p:cNvPr>
          <p:cNvSpPr txBox="1"/>
          <p:nvPr/>
        </p:nvSpPr>
        <p:spPr>
          <a:xfrm>
            <a:off x="975539" y="1822783"/>
            <a:ext cx="10423802" cy="3170099"/>
          </a:xfrm>
          <a:prstGeom prst="rect">
            <a:avLst/>
          </a:prstGeom>
          <a:noFill/>
        </p:spPr>
        <p:txBody>
          <a:bodyPr wrap="square" rtlCol="0">
            <a:spAutoFit/>
          </a:bodyPr>
          <a:lstStyle/>
          <a:p>
            <a:pPr>
              <a:tabLst>
                <a:tab pos="358775" algn="l"/>
              </a:tabLst>
            </a:pPr>
            <a:r>
              <a:rPr lang="de-DE" sz="2000" dirty="0">
                <a:solidFill>
                  <a:schemeClr val="bg1"/>
                </a:solidFill>
                <a:latin typeface="Macklin Sans"/>
              </a:rPr>
              <a:t>Bildet Zweier-Teams. </a:t>
            </a:r>
          </a:p>
          <a:p>
            <a:pPr>
              <a:tabLst>
                <a:tab pos="358775" algn="l"/>
              </a:tabLst>
            </a:pPr>
            <a:endParaRPr lang="de-DE" sz="2000" dirty="0">
              <a:solidFill>
                <a:schemeClr val="bg1"/>
              </a:solidFill>
              <a:latin typeface="Macklin Sans"/>
            </a:endParaRPr>
          </a:p>
          <a:p>
            <a:pPr>
              <a:tabLst>
                <a:tab pos="358775" algn="l"/>
              </a:tabLst>
            </a:pPr>
            <a:r>
              <a:rPr lang="de-DE" sz="2000" dirty="0">
                <a:solidFill>
                  <a:schemeClr val="bg1"/>
                </a:solidFill>
                <a:latin typeface="Macklin Sans"/>
              </a:rPr>
              <a:t>Wählt Euch aus den Fallstudien diejenige heraus, die am ehesten einem Thema in Eurer aktuellen Praxis entspricht. Welches Beispiel habt ihr erlebt? Wie seid ihr bislang vorgegangen? Wenn ihr jetzt die Methode des </a:t>
            </a:r>
            <a:r>
              <a:rPr lang="de-DE" sz="2000" b="1" dirty="0">
                <a:solidFill>
                  <a:schemeClr val="bg1"/>
                </a:solidFill>
                <a:latin typeface="Macklin Sans"/>
              </a:rPr>
              <a:t>Lösungsorientierten Konfliktmanagements </a:t>
            </a:r>
            <a:r>
              <a:rPr lang="de-DE" sz="2000" dirty="0">
                <a:solidFill>
                  <a:schemeClr val="bg1"/>
                </a:solidFill>
                <a:latin typeface="Macklin Sans"/>
              </a:rPr>
              <a:t>einsetzt, wie würdet ihr Euch verhalten? Was ist anders als bei Eurer bisherigen Arbeitsweise? </a:t>
            </a:r>
          </a:p>
          <a:p>
            <a:endParaRPr lang="de-DE" sz="2000" dirty="0">
              <a:solidFill>
                <a:schemeClr val="bg1"/>
              </a:solidFill>
              <a:latin typeface="Macklin Sans"/>
            </a:endParaRPr>
          </a:p>
          <a:p>
            <a:r>
              <a:rPr lang="de-DE" sz="2000" dirty="0">
                <a:solidFill>
                  <a:schemeClr val="bg1"/>
                </a:solidFill>
                <a:latin typeface="Macklin Sans"/>
              </a:rPr>
              <a:t>In 20 Minuten treffen wir uns wieder im Plenum und teilen miteinander die Erfahrungen, die ihr gemacht habt. </a:t>
            </a:r>
          </a:p>
          <a:p>
            <a:endParaRPr lang="de-CH" sz="2000" dirty="0">
              <a:solidFill>
                <a:schemeClr val="bg1"/>
              </a:solidFill>
              <a:latin typeface="Macklin Sans"/>
            </a:endParaRPr>
          </a:p>
        </p:txBody>
      </p:sp>
      <p:pic>
        <p:nvPicPr>
          <p:cNvPr id="7" name="Grafik 6" descr="Benutzer mit einfarbiger Füllung">
            <a:extLst>
              <a:ext uri="{FF2B5EF4-FFF2-40B4-BE49-F238E27FC236}">
                <a16:creationId xmlns:a16="http://schemas.microsoft.com/office/drawing/2014/main" id="{AC9BF9EE-F29F-772E-C784-8E09C021397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280899" y="575089"/>
            <a:ext cx="571656" cy="571656"/>
          </a:xfrm>
          <a:prstGeom prst="rect">
            <a:avLst/>
          </a:prstGeom>
        </p:spPr>
      </p:pic>
    </p:spTree>
    <p:extLst>
      <p:ext uri="{BB962C8B-B14F-4D97-AF65-F5344CB8AC3E}">
        <p14:creationId xmlns:p14="http://schemas.microsoft.com/office/powerpoint/2010/main" val="1747385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962975" y="734401"/>
            <a:ext cx="10317924" cy="1115290"/>
          </a:xfrm>
        </p:spPr>
        <p:txBody>
          <a:bodyPr/>
          <a:lstStyle/>
          <a:p>
            <a:r>
              <a:rPr lang="de-DE" dirty="0">
                <a:solidFill>
                  <a:schemeClr val="accent1"/>
                </a:solidFill>
              </a:rPr>
              <a:t>Lösungsorientiertes Konfliktmanagement</a:t>
            </a:r>
            <a:br>
              <a:rPr lang="de-DE" dirty="0">
                <a:solidFill>
                  <a:schemeClr val="accent1"/>
                </a:solidFill>
              </a:rPr>
            </a:br>
            <a:r>
              <a:rPr lang="de-DE" sz="2800" dirty="0">
                <a:solidFill>
                  <a:schemeClr val="accent1"/>
                </a:solidFill>
              </a:rPr>
              <a:t>Synthese (20‘)</a:t>
            </a:r>
            <a:br>
              <a:rPr lang="de-DE" dirty="0">
                <a:solidFill>
                  <a:schemeClr val="accent1"/>
                </a:solidFill>
              </a:rPr>
            </a:br>
            <a:endParaRPr lang="de-DE" sz="2800" dirty="0">
              <a:solidFill>
                <a:schemeClr val="accent1"/>
              </a:solidFill>
            </a:endParaRPr>
          </a:p>
        </p:txBody>
      </p:sp>
      <p:sp>
        <p:nvSpPr>
          <p:cNvPr id="6" name="Textfeld 5">
            <a:extLst>
              <a:ext uri="{FF2B5EF4-FFF2-40B4-BE49-F238E27FC236}">
                <a16:creationId xmlns:a16="http://schemas.microsoft.com/office/drawing/2014/main" id="{9B114880-C9A7-D7F5-901C-3EF1E40DE4BF}"/>
              </a:ext>
            </a:extLst>
          </p:cNvPr>
          <p:cNvSpPr txBox="1"/>
          <p:nvPr/>
        </p:nvSpPr>
        <p:spPr>
          <a:xfrm>
            <a:off x="903249" y="2413445"/>
            <a:ext cx="184731" cy="707886"/>
          </a:xfrm>
          <a:prstGeom prst="rect">
            <a:avLst/>
          </a:prstGeom>
          <a:noFill/>
        </p:spPr>
        <p:txBody>
          <a:bodyPr wrap="none" rtlCol="0">
            <a:spAutoFit/>
          </a:bodyPr>
          <a:lstStyle/>
          <a:p>
            <a:endParaRPr lang="de-DE" sz="2000" dirty="0">
              <a:solidFill>
                <a:schemeClr val="bg1"/>
              </a:solidFill>
              <a:latin typeface="Macklin Sans"/>
            </a:endParaRPr>
          </a:p>
          <a:p>
            <a:endParaRPr lang="de-CH" sz="2000" dirty="0">
              <a:solidFill>
                <a:schemeClr val="bg1"/>
              </a:solidFill>
              <a:latin typeface="Macklin Sans"/>
            </a:endParaRPr>
          </a:p>
        </p:txBody>
      </p:sp>
      <p:pic>
        <p:nvPicPr>
          <p:cNvPr id="3" name="Grafik 2" descr="Benutzer mit einfarbiger Füllung">
            <a:extLst>
              <a:ext uri="{FF2B5EF4-FFF2-40B4-BE49-F238E27FC236}">
                <a16:creationId xmlns:a16="http://schemas.microsoft.com/office/drawing/2014/main" id="{0EAE9AAA-5D67-206C-73C7-98155725A9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280899" y="552229"/>
            <a:ext cx="571656" cy="571656"/>
          </a:xfrm>
          <a:prstGeom prst="rect">
            <a:avLst/>
          </a:prstGeom>
        </p:spPr>
      </p:pic>
      <p:graphicFrame>
        <p:nvGraphicFramePr>
          <p:cNvPr id="5" name="Tabelle 6">
            <a:extLst>
              <a:ext uri="{FF2B5EF4-FFF2-40B4-BE49-F238E27FC236}">
                <a16:creationId xmlns:a16="http://schemas.microsoft.com/office/drawing/2014/main" id="{C4D04DFC-3736-43B7-74A1-1EF623813A7A}"/>
              </a:ext>
            </a:extLst>
          </p:cNvPr>
          <p:cNvGraphicFramePr>
            <a:graphicFrameLocks noGrp="1"/>
          </p:cNvGraphicFramePr>
          <p:nvPr>
            <p:extLst>
              <p:ext uri="{D42A27DB-BD31-4B8C-83A1-F6EECF244321}">
                <p14:modId xmlns:p14="http://schemas.microsoft.com/office/powerpoint/2010/main" val="221185620"/>
              </p:ext>
            </p:extLst>
          </p:nvPr>
        </p:nvGraphicFramePr>
        <p:xfrm>
          <a:off x="1087980" y="1783992"/>
          <a:ext cx="10764577" cy="4110624"/>
        </p:xfrm>
        <a:graphic>
          <a:graphicData uri="http://schemas.openxmlformats.org/drawingml/2006/table">
            <a:tbl>
              <a:tblPr firstRow="1" bandRow="1">
                <a:tableStyleId>{5C22544A-7EE6-4342-B048-85BDC9FD1C3A}</a:tableStyleId>
              </a:tblPr>
              <a:tblGrid>
                <a:gridCol w="1981791">
                  <a:extLst>
                    <a:ext uri="{9D8B030D-6E8A-4147-A177-3AD203B41FA5}">
                      <a16:colId xmlns:a16="http://schemas.microsoft.com/office/drawing/2014/main" val="651259396"/>
                    </a:ext>
                  </a:extLst>
                </a:gridCol>
                <a:gridCol w="4391393">
                  <a:extLst>
                    <a:ext uri="{9D8B030D-6E8A-4147-A177-3AD203B41FA5}">
                      <a16:colId xmlns:a16="http://schemas.microsoft.com/office/drawing/2014/main" val="1566676661"/>
                    </a:ext>
                  </a:extLst>
                </a:gridCol>
                <a:gridCol w="4391393">
                  <a:extLst>
                    <a:ext uri="{9D8B030D-6E8A-4147-A177-3AD203B41FA5}">
                      <a16:colId xmlns:a16="http://schemas.microsoft.com/office/drawing/2014/main" val="4111423142"/>
                    </a:ext>
                  </a:extLst>
                </a:gridCol>
              </a:tblGrid>
              <a:tr h="685104">
                <a:tc>
                  <a:txBody>
                    <a:bodyPr/>
                    <a:lstStyle/>
                    <a:p>
                      <a:pPr algn="ctr"/>
                      <a:r>
                        <a:rPr lang="de-CH" sz="2000" dirty="0">
                          <a:latin typeface="Macklin Sans Bold" panose="020B0503030403030204"/>
                        </a:rPr>
                        <a:t>Fallstudie</a:t>
                      </a:r>
                    </a:p>
                  </a:txBody>
                  <a:tcPr/>
                </a:tc>
                <a:tc>
                  <a:txBody>
                    <a:bodyPr/>
                    <a:lstStyle/>
                    <a:p>
                      <a:pPr algn="ctr"/>
                      <a:r>
                        <a:rPr lang="de-CH" sz="2000" dirty="0">
                          <a:latin typeface="Macklin Sans Bold" panose="020B0503030403030204"/>
                        </a:rPr>
                        <a:t>Bisheriges Verhalten</a:t>
                      </a:r>
                    </a:p>
                  </a:txBody>
                  <a:tcPr/>
                </a:tc>
                <a:tc>
                  <a:txBody>
                    <a:bodyPr/>
                    <a:lstStyle/>
                    <a:p>
                      <a:pPr algn="ctr"/>
                      <a:r>
                        <a:rPr lang="de-CH" sz="2000" dirty="0">
                          <a:latin typeface="Macklin Sans Bold" panose="020B0503030403030204"/>
                        </a:rPr>
                        <a:t>Was würdet ihr nun anders machen?</a:t>
                      </a:r>
                    </a:p>
                  </a:txBody>
                  <a:tcPr/>
                </a:tc>
                <a:extLst>
                  <a:ext uri="{0D108BD9-81ED-4DB2-BD59-A6C34878D82A}">
                    <a16:rowId xmlns:a16="http://schemas.microsoft.com/office/drawing/2014/main" val="2096087677"/>
                  </a:ext>
                </a:extLst>
              </a:tr>
              <a:tr h="685104">
                <a:tc>
                  <a:txBody>
                    <a:bodyPr/>
                    <a:lstStyle/>
                    <a:p>
                      <a:endParaRPr lang="de-CH"/>
                    </a:p>
                  </a:txBody>
                  <a:tcPr/>
                </a:tc>
                <a:tc>
                  <a:txBody>
                    <a:bodyPr/>
                    <a:lstStyle/>
                    <a:p>
                      <a:endParaRPr lang="de-CH"/>
                    </a:p>
                  </a:txBody>
                  <a:tcPr/>
                </a:tc>
                <a:tc>
                  <a:txBody>
                    <a:bodyPr/>
                    <a:lstStyle/>
                    <a:p>
                      <a:endParaRPr lang="de-CH"/>
                    </a:p>
                  </a:txBody>
                  <a:tcPr/>
                </a:tc>
                <a:extLst>
                  <a:ext uri="{0D108BD9-81ED-4DB2-BD59-A6C34878D82A}">
                    <a16:rowId xmlns:a16="http://schemas.microsoft.com/office/drawing/2014/main" val="4257333184"/>
                  </a:ext>
                </a:extLst>
              </a:tr>
              <a:tr h="685104">
                <a:tc>
                  <a:txBody>
                    <a:bodyPr/>
                    <a:lstStyle/>
                    <a:p>
                      <a:endParaRPr lang="de-CH"/>
                    </a:p>
                  </a:txBody>
                  <a:tcPr/>
                </a:tc>
                <a:tc>
                  <a:txBody>
                    <a:bodyPr/>
                    <a:lstStyle/>
                    <a:p>
                      <a:endParaRPr lang="de-CH"/>
                    </a:p>
                  </a:txBody>
                  <a:tcPr/>
                </a:tc>
                <a:tc>
                  <a:txBody>
                    <a:bodyPr/>
                    <a:lstStyle/>
                    <a:p>
                      <a:endParaRPr lang="de-CH"/>
                    </a:p>
                  </a:txBody>
                  <a:tcPr/>
                </a:tc>
                <a:extLst>
                  <a:ext uri="{0D108BD9-81ED-4DB2-BD59-A6C34878D82A}">
                    <a16:rowId xmlns:a16="http://schemas.microsoft.com/office/drawing/2014/main" val="1965585780"/>
                  </a:ext>
                </a:extLst>
              </a:tr>
              <a:tr h="685104">
                <a:tc>
                  <a:txBody>
                    <a:bodyPr/>
                    <a:lstStyle/>
                    <a:p>
                      <a:endParaRPr lang="de-CH"/>
                    </a:p>
                  </a:txBody>
                  <a:tcPr/>
                </a:tc>
                <a:tc>
                  <a:txBody>
                    <a:bodyPr/>
                    <a:lstStyle/>
                    <a:p>
                      <a:endParaRPr lang="de-CH"/>
                    </a:p>
                  </a:txBody>
                  <a:tcPr/>
                </a:tc>
                <a:tc>
                  <a:txBody>
                    <a:bodyPr/>
                    <a:lstStyle/>
                    <a:p>
                      <a:endParaRPr lang="de-CH"/>
                    </a:p>
                  </a:txBody>
                  <a:tcPr/>
                </a:tc>
                <a:extLst>
                  <a:ext uri="{0D108BD9-81ED-4DB2-BD59-A6C34878D82A}">
                    <a16:rowId xmlns:a16="http://schemas.microsoft.com/office/drawing/2014/main" val="938990293"/>
                  </a:ext>
                </a:extLst>
              </a:tr>
              <a:tr h="685104">
                <a:tc>
                  <a:txBody>
                    <a:bodyPr/>
                    <a:lstStyle/>
                    <a:p>
                      <a:endParaRPr lang="de-CH"/>
                    </a:p>
                  </a:txBody>
                  <a:tcPr/>
                </a:tc>
                <a:tc>
                  <a:txBody>
                    <a:bodyPr/>
                    <a:lstStyle/>
                    <a:p>
                      <a:endParaRPr lang="de-CH"/>
                    </a:p>
                  </a:txBody>
                  <a:tcPr/>
                </a:tc>
                <a:tc>
                  <a:txBody>
                    <a:bodyPr/>
                    <a:lstStyle/>
                    <a:p>
                      <a:endParaRPr lang="de-CH"/>
                    </a:p>
                  </a:txBody>
                  <a:tcPr/>
                </a:tc>
                <a:extLst>
                  <a:ext uri="{0D108BD9-81ED-4DB2-BD59-A6C34878D82A}">
                    <a16:rowId xmlns:a16="http://schemas.microsoft.com/office/drawing/2014/main" val="1228235843"/>
                  </a:ext>
                </a:extLst>
              </a:tr>
              <a:tr h="685104">
                <a:tc>
                  <a:txBody>
                    <a:bodyPr/>
                    <a:lstStyle/>
                    <a:p>
                      <a:endParaRPr lang="de-CH"/>
                    </a:p>
                  </a:txBody>
                  <a:tcPr/>
                </a:tc>
                <a:tc>
                  <a:txBody>
                    <a:bodyPr/>
                    <a:lstStyle/>
                    <a:p>
                      <a:endParaRPr lang="de-CH"/>
                    </a:p>
                  </a:txBody>
                  <a:tcPr/>
                </a:tc>
                <a:tc>
                  <a:txBody>
                    <a:bodyPr/>
                    <a:lstStyle/>
                    <a:p>
                      <a:endParaRPr lang="de-CH" dirty="0"/>
                    </a:p>
                  </a:txBody>
                  <a:tcPr/>
                </a:tc>
                <a:extLst>
                  <a:ext uri="{0D108BD9-81ED-4DB2-BD59-A6C34878D82A}">
                    <a16:rowId xmlns:a16="http://schemas.microsoft.com/office/drawing/2014/main" val="916894886"/>
                  </a:ext>
                </a:extLst>
              </a:tr>
            </a:tbl>
          </a:graphicData>
        </a:graphic>
      </p:graphicFrame>
    </p:spTree>
    <p:extLst>
      <p:ext uri="{BB962C8B-B14F-4D97-AF65-F5344CB8AC3E}">
        <p14:creationId xmlns:p14="http://schemas.microsoft.com/office/powerpoint/2010/main" val="14927719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Flowchart: Document 1030">
            <a:extLst>
              <a:ext uri="{FF2B5EF4-FFF2-40B4-BE49-F238E27FC236}">
                <a16:creationId xmlns:a16="http://schemas.microsoft.com/office/drawing/2014/main" id="{D12DDE76-C203-4047-9998-63900085B5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175" y="0"/>
            <a:ext cx="3248025" cy="3400426"/>
          </a:xfrm>
          <a:prstGeom prst="flowChartDocumen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742950" y="171162"/>
            <a:ext cx="3035948" cy="2371148"/>
          </a:xfrm>
        </p:spPr>
        <p:txBody>
          <a:bodyPr vert="horz" lIns="91440" tIns="45720" rIns="91440" bIns="45720" rtlCol="0" anchor="ctr">
            <a:normAutofit/>
          </a:bodyPr>
          <a:lstStyle/>
          <a:p>
            <a:r>
              <a:rPr lang="en-US" sz="3200" kern="1200" dirty="0" err="1">
                <a:solidFill>
                  <a:srgbClr val="FFFFFF"/>
                </a:solidFill>
                <a:latin typeface="Macklin Sans"/>
                <a:cs typeface="+mj-cs"/>
              </a:rPr>
              <a:t>Vom</a:t>
            </a:r>
            <a:r>
              <a:rPr lang="en-US" sz="3200" kern="1200" dirty="0">
                <a:solidFill>
                  <a:srgbClr val="FFFFFF"/>
                </a:solidFill>
                <a:latin typeface="Macklin Sans"/>
                <a:cs typeface="+mj-cs"/>
              </a:rPr>
              <a:t> </a:t>
            </a:r>
            <a:r>
              <a:rPr lang="en-US" sz="3200" kern="1200" dirty="0" err="1">
                <a:solidFill>
                  <a:srgbClr val="FFFFFF"/>
                </a:solidFill>
                <a:latin typeface="Macklin Sans"/>
                <a:cs typeface="+mj-cs"/>
              </a:rPr>
              <a:t>Sagen</a:t>
            </a:r>
            <a:r>
              <a:rPr lang="en-US" sz="3200" kern="1200" dirty="0">
                <a:solidFill>
                  <a:srgbClr val="FFFFFF"/>
                </a:solidFill>
                <a:latin typeface="Macklin Sans"/>
                <a:cs typeface="+mj-cs"/>
              </a:rPr>
              <a:t> </a:t>
            </a:r>
            <a:r>
              <a:rPr lang="en-US" sz="3200" kern="1200" dirty="0" err="1">
                <a:solidFill>
                  <a:srgbClr val="FFFFFF"/>
                </a:solidFill>
                <a:latin typeface="Macklin Sans"/>
                <a:cs typeface="+mj-cs"/>
              </a:rPr>
              <a:t>zum</a:t>
            </a:r>
            <a:r>
              <a:rPr lang="en-US" sz="3200" kern="1200" dirty="0">
                <a:solidFill>
                  <a:srgbClr val="FFFFFF"/>
                </a:solidFill>
                <a:latin typeface="Macklin Sans"/>
                <a:cs typeface="+mj-cs"/>
              </a:rPr>
              <a:t> </a:t>
            </a:r>
            <a:r>
              <a:rPr lang="en-US" sz="3200" kern="1200" dirty="0" err="1">
                <a:solidFill>
                  <a:srgbClr val="FFFFFF"/>
                </a:solidFill>
                <a:latin typeface="Macklin Sans"/>
                <a:cs typeface="+mj-cs"/>
              </a:rPr>
              <a:t>Fragen</a:t>
            </a:r>
            <a:r>
              <a:rPr lang="en-US" sz="3200" kern="1200" dirty="0">
                <a:solidFill>
                  <a:srgbClr val="FFFFFF"/>
                </a:solidFill>
                <a:latin typeface="Macklin Sans"/>
                <a:cs typeface="+mj-cs"/>
              </a:rPr>
              <a:t> </a:t>
            </a:r>
            <a:r>
              <a:rPr lang="en-US" sz="3200" kern="1200" dirty="0" err="1">
                <a:solidFill>
                  <a:srgbClr val="FFFFFF"/>
                </a:solidFill>
                <a:latin typeface="Macklin Sans"/>
                <a:cs typeface="+mj-cs"/>
              </a:rPr>
              <a:t>kommen</a:t>
            </a:r>
            <a:br>
              <a:rPr lang="en-US" sz="3200" kern="1200" dirty="0">
                <a:solidFill>
                  <a:srgbClr val="FFFFFF"/>
                </a:solidFill>
                <a:latin typeface="Macklin Sans"/>
                <a:cs typeface="+mj-cs"/>
              </a:rPr>
            </a:br>
            <a:endParaRPr lang="en-US" sz="3200" kern="1200" dirty="0">
              <a:solidFill>
                <a:srgbClr val="FFFFFF"/>
              </a:solidFill>
              <a:latin typeface="Macklin Sans"/>
              <a:cs typeface="+mj-cs"/>
            </a:endParaRPr>
          </a:p>
        </p:txBody>
      </p:sp>
      <p:pic>
        <p:nvPicPr>
          <p:cNvPr id="3" name="Grafik 2" descr="Zurück mit einfarbiger Füllung">
            <a:extLst>
              <a:ext uri="{FF2B5EF4-FFF2-40B4-BE49-F238E27FC236}">
                <a16:creationId xmlns:a16="http://schemas.microsoft.com/office/drawing/2014/main" id="{3F9E9334-5D7D-7865-9C96-506D992B55C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300562" y="276061"/>
            <a:ext cx="506526" cy="494214"/>
          </a:xfrm>
          <a:prstGeom prst="rect">
            <a:avLst/>
          </a:prstGeom>
        </p:spPr>
      </p:pic>
      <p:sp>
        <p:nvSpPr>
          <p:cNvPr id="4" name="Rechteck 3">
            <a:extLst>
              <a:ext uri="{FF2B5EF4-FFF2-40B4-BE49-F238E27FC236}">
                <a16:creationId xmlns:a16="http://schemas.microsoft.com/office/drawing/2014/main" id="{229F9FDC-AF52-42CE-D4BE-BFD49A52F76F}"/>
              </a:ext>
            </a:extLst>
          </p:cNvPr>
          <p:cNvSpPr/>
          <p:nvPr/>
        </p:nvSpPr>
        <p:spPr>
          <a:xfrm>
            <a:off x="5768679" y="1520619"/>
            <a:ext cx="5358584" cy="43197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p>
        </p:txBody>
      </p:sp>
      <p:cxnSp>
        <p:nvCxnSpPr>
          <p:cNvPr id="6" name="Gerader Verbinder 5">
            <a:extLst>
              <a:ext uri="{FF2B5EF4-FFF2-40B4-BE49-F238E27FC236}">
                <a16:creationId xmlns:a16="http://schemas.microsoft.com/office/drawing/2014/main" id="{BB8AB9A6-D087-398B-955E-2499B2FF70A7}"/>
              </a:ext>
            </a:extLst>
          </p:cNvPr>
          <p:cNvCxnSpPr>
            <a:cxnSpLocks/>
            <a:stCxn id="4" idx="0"/>
            <a:endCxn id="4" idx="2"/>
          </p:cNvCxnSpPr>
          <p:nvPr/>
        </p:nvCxnSpPr>
        <p:spPr>
          <a:xfrm>
            <a:off x="8447971" y="1520619"/>
            <a:ext cx="0" cy="4319743"/>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8" name="Gerader Verbinder 7">
            <a:extLst>
              <a:ext uri="{FF2B5EF4-FFF2-40B4-BE49-F238E27FC236}">
                <a16:creationId xmlns:a16="http://schemas.microsoft.com/office/drawing/2014/main" id="{C0B2291B-866F-FD51-4C6C-D51670B1CC40}"/>
              </a:ext>
            </a:extLst>
          </p:cNvPr>
          <p:cNvCxnSpPr>
            <a:cxnSpLocks/>
            <a:stCxn id="4" idx="1"/>
            <a:endCxn id="4" idx="3"/>
          </p:cNvCxnSpPr>
          <p:nvPr/>
        </p:nvCxnSpPr>
        <p:spPr>
          <a:xfrm>
            <a:off x="5768679" y="3680491"/>
            <a:ext cx="535858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feld 12">
            <a:extLst>
              <a:ext uri="{FF2B5EF4-FFF2-40B4-BE49-F238E27FC236}">
                <a16:creationId xmlns:a16="http://schemas.microsoft.com/office/drawing/2014/main" id="{37AC8695-870F-C1B2-2BC3-C830A437C3E7}"/>
              </a:ext>
            </a:extLst>
          </p:cNvPr>
          <p:cNvSpPr txBox="1"/>
          <p:nvPr/>
        </p:nvSpPr>
        <p:spPr>
          <a:xfrm>
            <a:off x="5888089" y="1038296"/>
            <a:ext cx="2417713" cy="461665"/>
          </a:xfrm>
          <a:prstGeom prst="rect">
            <a:avLst/>
          </a:prstGeom>
          <a:noFill/>
        </p:spPr>
        <p:txBody>
          <a:bodyPr wrap="none" rtlCol="0">
            <a:spAutoFit/>
          </a:bodyPr>
          <a:lstStyle/>
          <a:p>
            <a:r>
              <a:rPr lang="de-DE" sz="2400" b="1" dirty="0">
                <a:solidFill>
                  <a:schemeClr val="bg1"/>
                </a:solidFill>
                <a:latin typeface="Macklin Sans"/>
              </a:rPr>
              <a:t>Geeignete Fragen</a:t>
            </a:r>
            <a:endParaRPr lang="de-CH" sz="2400" b="1" dirty="0">
              <a:solidFill>
                <a:schemeClr val="bg1"/>
              </a:solidFill>
              <a:latin typeface="Macklin Sans"/>
            </a:endParaRPr>
          </a:p>
        </p:txBody>
      </p:sp>
      <p:sp>
        <p:nvSpPr>
          <p:cNvPr id="14" name="Textfeld 13">
            <a:extLst>
              <a:ext uri="{FF2B5EF4-FFF2-40B4-BE49-F238E27FC236}">
                <a16:creationId xmlns:a16="http://schemas.microsoft.com/office/drawing/2014/main" id="{399E6648-27B9-E502-B277-2C1F04418F6C}"/>
              </a:ext>
            </a:extLst>
          </p:cNvPr>
          <p:cNvSpPr txBox="1"/>
          <p:nvPr/>
        </p:nvSpPr>
        <p:spPr>
          <a:xfrm>
            <a:off x="8447971" y="1038295"/>
            <a:ext cx="2730171" cy="461665"/>
          </a:xfrm>
          <a:prstGeom prst="rect">
            <a:avLst/>
          </a:prstGeom>
          <a:noFill/>
        </p:spPr>
        <p:txBody>
          <a:bodyPr wrap="none" rtlCol="0">
            <a:spAutoFit/>
          </a:bodyPr>
          <a:lstStyle/>
          <a:p>
            <a:r>
              <a:rPr lang="de-DE" sz="2400" b="1" dirty="0">
                <a:solidFill>
                  <a:schemeClr val="bg1"/>
                </a:solidFill>
                <a:latin typeface="Macklin Sans"/>
              </a:rPr>
              <a:t>Ungeeignete Fragen</a:t>
            </a:r>
            <a:endParaRPr lang="de-CH" sz="2400" b="1" dirty="0">
              <a:solidFill>
                <a:schemeClr val="bg1"/>
              </a:solidFill>
              <a:latin typeface="Macklin Sans"/>
            </a:endParaRPr>
          </a:p>
        </p:txBody>
      </p:sp>
      <p:sp>
        <p:nvSpPr>
          <p:cNvPr id="15" name="Textfeld 14">
            <a:extLst>
              <a:ext uri="{FF2B5EF4-FFF2-40B4-BE49-F238E27FC236}">
                <a16:creationId xmlns:a16="http://schemas.microsoft.com/office/drawing/2014/main" id="{147184BF-AA2F-FC1F-C612-4EF580905328}"/>
              </a:ext>
            </a:extLst>
          </p:cNvPr>
          <p:cNvSpPr txBox="1"/>
          <p:nvPr/>
        </p:nvSpPr>
        <p:spPr>
          <a:xfrm>
            <a:off x="3272536" y="2379053"/>
            <a:ext cx="2463751" cy="461665"/>
          </a:xfrm>
          <a:prstGeom prst="rect">
            <a:avLst/>
          </a:prstGeom>
          <a:noFill/>
        </p:spPr>
        <p:txBody>
          <a:bodyPr wrap="none" rtlCol="0">
            <a:spAutoFit/>
          </a:bodyPr>
          <a:lstStyle/>
          <a:p>
            <a:r>
              <a:rPr lang="de-DE" sz="2400" b="1" dirty="0">
                <a:solidFill>
                  <a:schemeClr val="bg1"/>
                </a:solidFill>
                <a:latin typeface="Macklin Sans"/>
              </a:rPr>
              <a:t>Resonante Fragen</a:t>
            </a:r>
            <a:endParaRPr lang="de-CH" sz="2400" b="1" dirty="0">
              <a:solidFill>
                <a:schemeClr val="bg1"/>
              </a:solidFill>
              <a:latin typeface="Macklin Sans"/>
            </a:endParaRPr>
          </a:p>
        </p:txBody>
      </p:sp>
      <p:sp>
        <p:nvSpPr>
          <p:cNvPr id="16" name="Textfeld 15">
            <a:extLst>
              <a:ext uri="{FF2B5EF4-FFF2-40B4-BE49-F238E27FC236}">
                <a16:creationId xmlns:a16="http://schemas.microsoft.com/office/drawing/2014/main" id="{B1F34507-F369-81CB-7254-40C2B3227457}"/>
              </a:ext>
            </a:extLst>
          </p:cNvPr>
          <p:cNvSpPr txBox="1"/>
          <p:nvPr/>
        </p:nvSpPr>
        <p:spPr>
          <a:xfrm>
            <a:off x="3203927" y="4546113"/>
            <a:ext cx="2532360" cy="461665"/>
          </a:xfrm>
          <a:prstGeom prst="rect">
            <a:avLst/>
          </a:prstGeom>
          <a:noFill/>
        </p:spPr>
        <p:txBody>
          <a:bodyPr wrap="none" rtlCol="0">
            <a:spAutoFit/>
          </a:bodyPr>
          <a:lstStyle/>
          <a:p>
            <a:r>
              <a:rPr lang="de-DE" sz="2400" b="1" dirty="0">
                <a:solidFill>
                  <a:schemeClr val="bg1"/>
                </a:solidFill>
                <a:latin typeface="Macklin Sans"/>
              </a:rPr>
              <a:t>Dissonante Fragen</a:t>
            </a:r>
            <a:endParaRPr lang="de-CH" sz="2400" b="1" dirty="0">
              <a:solidFill>
                <a:schemeClr val="bg1"/>
              </a:solidFill>
              <a:latin typeface="Macklin Sans"/>
            </a:endParaRPr>
          </a:p>
        </p:txBody>
      </p:sp>
      <p:sp>
        <p:nvSpPr>
          <p:cNvPr id="17" name="Textfeld 16">
            <a:extLst>
              <a:ext uri="{FF2B5EF4-FFF2-40B4-BE49-F238E27FC236}">
                <a16:creationId xmlns:a16="http://schemas.microsoft.com/office/drawing/2014/main" id="{AC3A23B3-4586-8F05-A6EF-812C7DDF6FBA}"/>
              </a:ext>
            </a:extLst>
          </p:cNvPr>
          <p:cNvSpPr txBox="1"/>
          <p:nvPr/>
        </p:nvSpPr>
        <p:spPr>
          <a:xfrm>
            <a:off x="8475945" y="2845236"/>
            <a:ext cx="2651313" cy="400110"/>
          </a:xfrm>
          <a:prstGeom prst="rect">
            <a:avLst/>
          </a:prstGeom>
          <a:noFill/>
        </p:spPr>
        <p:txBody>
          <a:bodyPr wrap="square" rtlCol="0">
            <a:spAutoFit/>
          </a:bodyPr>
          <a:lstStyle/>
          <a:p>
            <a:pPr algn="ctr"/>
            <a:r>
              <a:rPr lang="de-DE" sz="2000" b="1" dirty="0">
                <a:solidFill>
                  <a:schemeClr val="bg1"/>
                </a:solidFill>
                <a:latin typeface="Macklin Sans"/>
              </a:rPr>
              <a:t>Smalltalk</a:t>
            </a:r>
            <a:endParaRPr lang="de-CH" sz="2000" b="1" dirty="0">
              <a:solidFill>
                <a:schemeClr val="bg1"/>
              </a:solidFill>
              <a:latin typeface="Macklin Sans"/>
            </a:endParaRPr>
          </a:p>
        </p:txBody>
      </p:sp>
      <p:sp>
        <p:nvSpPr>
          <p:cNvPr id="18" name="Textfeld 17">
            <a:extLst>
              <a:ext uri="{FF2B5EF4-FFF2-40B4-BE49-F238E27FC236}">
                <a16:creationId xmlns:a16="http://schemas.microsoft.com/office/drawing/2014/main" id="{AEF3D071-0BD8-E21B-B892-3C3EDF9BDB56}"/>
              </a:ext>
            </a:extLst>
          </p:cNvPr>
          <p:cNvSpPr txBox="1"/>
          <p:nvPr/>
        </p:nvSpPr>
        <p:spPr>
          <a:xfrm>
            <a:off x="5796655" y="2845236"/>
            <a:ext cx="2651315" cy="400110"/>
          </a:xfrm>
          <a:prstGeom prst="rect">
            <a:avLst/>
          </a:prstGeom>
          <a:noFill/>
        </p:spPr>
        <p:txBody>
          <a:bodyPr wrap="square" rtlCol="0">
            <a:spAutoFit/>
          </a:bodyPr>
          <a:lstStyle/>
          <a:p>
            <a:pPr algn="ctr"/>
            <a:r>
              <a:rPr lang="de-DE" sz="2000" b="1" dirty="0">
                <a:solidFill>
                  <a:schemeClr val="bg1"/>
                </a:solidFill>
                <a:latin typeface="Macklin Sans"/>
              </a:rPr>
              <a:t>Feedback</a:t>
            </a:r>
            <a:endParaRPr lang="de-CH" sz="2000" b="1" dirty="0">
              <a:solidFill>
                <a:schemeClr val="bg1"/>
              </a:solidFill>
              <a:latin typeface="Macklin Sans"/>
            </a:endParaRPr>
          </a:p>
        </p:txBody>
      </p:sp>
      <p:sp>
        <p:nvSpPr>
          <p:cNvPr id="19" name="Textfeld 18">
            <a:extLst>
              <a:ext uri="{FF2B5EF4-FFF2-40B4-BE49-F238E27FC236}">
                <a16:creationId xmlns:a16="http://schemas.microsoft.com/office/drawing/2014/main" id="{4ED709C5-15DF-72C9-E48F-C3CF465CE7BA}"/>
              </a:ext>
            </a:extLst>
          </p:cNvPr>
          <p:cNvSpPr txBox="1"/>
          <p:nvPr/>
        </p:nvSpPr>
        <p:spPr>
          <a:xfrm>
            <a:off x="5768679" y="4941354"/>
            <a:ext cx="2679291" cy="400110"/>
          </a:xfrm>
          <a:prstGeom prst="rect">
            <a:avLst/>
          </a:prstGeom>
          <a:noFill/>
        </p:spPr>
        <p:txBody>
          <a:bodyPr wrap="square" rtlCol="0">
            <a:spAutoFit/>
          </a:bodyPr>
          <a:lstStyle/>
          <a:p>
            <a:pPr algn="ctr"/>
            <a:r>
              <a:rPr lang="de-DE" sz="2000" b="1" dirty="0">
                <a:solidFill>
                  <a:schemeClr val="bg1"/>
                </a:solidFill>
                <a:latin typeface="Macklin Sans"/>
              </a:rPr>
              <a:t>Sparring</a:t>
            </a:r>
            <a:endParaRPr lang="de-CH" sz="2000" b="1" dirty="0">
              <a:solidFill>
                <a:schemeClr val="bg1"/>
              </a:solidFill>
              <a:latin typeface="Macklin Sans"/>
            </a:endParaRPr>
          </a:p>
        </p:txBody>
      </p:sp>
      <p:sp>
        <p:nvSpPr>
          <p:cNvPr id="20" name="Gewitterblitz 19">
            <a:extLst>
              <a:ext uri="{FF2B5EF4-FFF2-40B4-BE49-F238E27FC236}">
                <a16:creationId xmlns:a16="http://schemas.microsoft.com/office/drawing/2014/main" id="{60D242E9-73FA-67FD-7297-C175E0EA8DD9}"/>
              </a:ext>
            </a:extLst>
          </p:cNvPr>
          <p:cNvSpPr/>
          <p:nvPr/>
        </p:nvSpPr>
        <p:spPr>
          <a:xfrm>
            <a:off x="9596818" y="4716414"/>
            <a:ext cx="432476" cy="710995"/>
          </a:xfrm>
          <a:prstGeom prst="lightningBol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25" name="Pfeil: gebogen 24">
            <a:extLst>
              <a:ext uri="{FF2B5EF4-FFF2-40B4-BE49-F238E27FC236}">
                <a16:creationId xmlns:a16="http://schemas.microsoft.com/office/drawing/2014/main" id="{329E075F-C171-8439-D97B-1E482D31512D}"/>
              </a:ext>
            </a:extLst>
          </p:cNvPr>
          <p:cNvSpPr/>
          <p:nvPr/>
        </p:nvSpPr>
        <p:spPr>
          <a:xfrm rot="16200000" flipH="1">
            <a:off x="7213326" y="2688915"/>
            <a:ext cx="2354638" cy="1423022"/>
          </a:xfrm>
          <a:prstGeom prst="ben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solidFill>
                <a:schemeClr val="tx1"/>
              </a:solidFill>
            </a:endParaRPr>
          </a:p>
        </p:txBody>
      </p:sp>
      <p:sp>
        <p:nvSpPr>
          <p:cNvPr id="28" name="Ellipse 27">
            <a:extLst>
              <a:ext uri="{FF2B5EF4-FFF2-40B4-BE49-F238E27FC236}">
                <a16:creationId xmlns:a16="http://schemas.microsoft.com/office/drawing/2014/main" id="{470D83C2-8387-7B47-BC45-B50F41396069}"/>
              </a:ext>
            </a:extLst>
          </p:cNvPr>
          <p:cNvSpPr/>
          <p:nvPr/>
        </p:nvSpPr>
        <p:spPr>
          <a:xfrm>
            <a:off x="6721525" y="1647892"/>
            <a:ext cx="750840" cy="70792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solidFill>
                  <a:schemeClr val="tx1"/>
                </a:solidFill>
                <a:latin typeface="Macklin Sans"/>
              </a:rPr>
              <a:t>1</a:t>
            </a:r>
            <a:endParaRPr lang="de-CH" sz="2000" b="1" dirty="0">
              <a:solidFill>
                <a:schemeClr val="tx1"/>
              </a:solidFill>
              <a:latin typeface="Macklin Sans"/>
            </a:endParaRPr>
          </a:p>
        </p:txBody>
      </p:sp>
      <p:sp>
        <p:nvSpPr>
          <p:cNvPr id="29" name="Ellipse 28">
            <a:extLst>
              <a:ext uri="{FF2B5EF4-FFF2-40B4-BE49-F238E27FC236}">
                <a16:creationId xmlns:a16="http://schemas.microsoft.com/office/drawing/2014/main" id="{0C778FCE-1267-1ECF-1B56-D67665CB42A2}"/>
              </a:ext>
            </a:extLst>
          </p:cNvPr>
          <p:cNvSpPr/>
          <p:nvPr/>
        </p:nvSpPr>
        <p:spPr>
          <a:xfrm>
            <a:off x="9426181" y="1610718"/>
            <a:ext cx="750840" cy="70792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solidFill>
                  <a:schemeClr val="tx1"/>
                </a:solidFill>
                <a:latin typeface="Macklin Sans"/>
              </a:rPr>
              <a:t>2</a:t>
            </a:r>
            <a:endParaRPr lang="de-CH" sz="2000" b="1" dirty="0">
              <a:solidFill>
                <a:schemeClr val="tx1"/>
              </a:solidFill>
              <a:latin typeface="Macklin Sans"/>
            </a:endParaRPr>
          </a:p>
        </p:txBody>
      </p:sp>
      <p:sp>
        <p:nvSpPr>
          <p:cNvPr id="30" name="Ellipse 29">
            <a:extLst>
              <a:ext uri="{FF2B5EF4-FFF2-40B4-BE49-F238E27FC236}">
                <a16:creationId xmlns:a16="http://schemas.microsoft.com/office/drawing/2014/main" id="{BBC87A9B-909F-D3C7-85D5-0001DF24CE11}"/>
              </a:ext>
            </a:extLst>
          </p:cNvPr>
          <p:cNvSpPr/>
          <p:nvPr/>
        </p:nvSpPr>
        <p:spPr>
          <a:xfrm>
            <a:off x="6755892" y="3815955"/>
            <a:ext cx="750840" cy="70792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solidFill>
                  <a:schemeClr val="tx1"/>
                </a:solidFill>
                <a:latin typeface="Macklin Sans"/>
              </a:rPr>
              <a:t>3</a:t>
            </a:r>
            <a:endParaRPr lang="de-CH" sz="2000" b="1" dirty="0">
              <a:solidFill>
                <a:schemeClr val="tx1"/>
              </a:solidFill>
              <a:latin typeface="Macklin Sans"/>
            </a:endParaRPr>
          </a:p>
        </p:txBody>
      </p:sp>
      <p:sp>
        <p:nvSpPr>
          <p:cNvPr id="31" name="Ellipse 30">
            <a:extLst>
              <a:ext uri="{FF2B5EF4-FFF2-40B4-BE49-F238E27FC236}">
                <a16:creationId xmlns:a16="http://schemas.microsoft.com/office/drawing/2014/main" id="{52954A45-2EFC-DA0C-4F81-857A34D6F23D}"/>
              </a:ext>
            </a:extLst>
          </p:cNvPr>
          <p:cNvSpPr/>
          <p:nvPr/>
        </p:nvSpPr>
        <p:spPr>
          <a:xfrm>
            <a:off x="9408312" y="3771941"/>
            <a:ext cx="750840" cy="70792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solidFill>
                  <a:schemeClr val="tx1"/>
                </a:solidFill>
                <a:latin typeface="Macklin Sans"/>
              </a:rPr>
              <a:t>4</a:t>
            </a:r>
            <a:endParaRPr lang="de-CH" sz="2000" b="1" dirty="0">
              <a:solidFill>
                <a:schemeClr val="tx1"/>
              </a:solidFill>
              <a:latin typeface="Macklin Sans"/>
            </a:endParaRPr>
          </a:p>
        </p:txBody>
      </p:sp>
    </p:spTree>
    <p:extLst>
      <p:ext uri="{BB962C8B-B14F-4D97-AF65-F5344CB8AC3E}">
        <p14:creationId xmlns:p14="http://schemas.microsoft.com/office/powerpoint/2010/main" val="31576078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1028256" y="54757"/>
            <a:ext cx="10091679" cy="1540486"/>
          </a:xfrm>
        </p:spPr>
        <p:txBody>
          <a:bodyPr/>
          <a:lstStyle/>
          <a:p>
            <a:r>
              <a:rPr lang="de-DE" dirty="0"/>
              <a:t>Mein Entwicklungsplan</a:t>
            </a:r>
            <a:br>
              <a:rPr lang="de-DE" dirty="0"/>
            </a:br>
            <a:r>
              <a:rPr lang="de-DE" sz="2800" dirty="0"/>
              <a:t>Inhalt</a:t>
            </a:r>
          </a:p>
        </p:txBody>
      </p:sp>
      <p:sp>
        <p:nvSpPr>
          <p:cNvPr id="7" name="Rechteck 6">
            <a:extLst>
              <a:ext uri="{FF2B5EF4-FFF2-40B4-BE49-F238E27FC236}">
                <a16:creationId xmlns:a16="http://schemas.microsoft.com/office/drawing/2014/main" id="{FF939836-FB3D-4DEF-F319-B0A63596BBA1}"/>
              </a:ext>
            </a:extLst>
          </p:cNvPr>
          <p:cNvSpPr/>
          <p:nvPr/>
        </p:nvSpPr>
        <p:spPr>
          <a:xfrm>
            <a:off x="4021665" y="1640623"/>
            <a:ext cx="7789335"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p>
        </p:txBody>
      </p:sp>
      <p:sp>
        <p:nvSpPr>
          <p:cNvPr id="6" name="Rechteck 5">
            <a:extLst>
              <a:ext uri="{FF2B5EF4-FFF2-40B4-BE49-F238E27FC236}">
                <a16:creationId xmlns:a16="http://schemas.microsoft.com/office/drawing/2014/main" id="{B409C89F-13BA-FA54-9C62-BEB274A18B5E}"/>
              </a:ext>
            </a:extLst>
          </p:cNvPr>
          <p:cNvSpPr/>
          <p:nvPr/>
        </p:nvSpPr>
        <p:spPr>
          <a:xfrm>
            <a:off x="1028256" y="1640623"/>
            <a:ext cx="2891811"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Welches Element des heutigen Workshops möchte ich in meine Führung einbauen?</a:t>
            </a:r>
          </a:p>
        </p:txBody>
      </p:sp>
      <p:sp>
        <p:nvSpPr>
          <p:cNvPr id="8" name="Rechteck 7">
            <a:extLst>
              <a:ext uri="{FF2B5EF4-FFF2-40B4-BE49-F238E27FC236}">
                <a16:creationId xmlns:a16="http://schemas.microsoft.com/office/drawing/2014/main" id="{0740D373-78DF-AF92-6A3D-DF6538E32774}"/>
              </a:ext>
            </a:extLst>
          </p:cNvPr>
          <p:cNvSpPr/>
          <p:nvPr/>
        </p:nvSpPr>
        <p:spPr>
          <a:xfrm>
            <a:off x="4021665" y="2739846"/>
            <a:ext cx="7789335"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p>
        </p:txBody>
      </p:sp>
      <p:sp>
        <p:nvSpPr>
          <p:cNvPr id="17" name="Rechteck 16">
            <a:extLst>
              <a:ext uri="{FF2B5EF4-FFF2-40B4-BE49-F238E27FC236}">
                <a16:creationId xmlns:a16="http://schemas.microsoft.com/office/drawing/2014/main" id="{42F07624-D8B9-BAD4-E06D-1EBA3B5DE908}"/>
              </a:ext>
            </a:extLst>
          </p:cNvPr>
          <p:cNvSpPr/>
          <p:nvPr/>
        </p:nvSpPr>
        <p:spPr>
          <a:xfrm>
            <a:off x="1028256" y="2739846"/>
            <a:ext cx="2891811"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Wie konkret möchte ich </a:t>
            </a:r>
            <a:br>
              <a:rPr lang="de-CH" dirty="0"/>
            </a:br>
            <a:r>
              <a:rPr lang="de-CH" dirty="0"/>
              <a:t>das tun? </a:t>
            </a:r>
          </a:p>
        </p:txBody>
      </p:sp>
      <p:sp>
        <p:nvSpPr>
          <p:cNvPr id="18" name="Rechteck 17">
            <a:extLst>
              <a:ext uri="{FF2B5EF4-FFF2-40B4-BE49-F238E27FC236}">
                <a16:creationId xmlns:a16="http://schemas.microsoft.com/office/drawing/2014/main" id="{475B109E-48DC-8E86-74D1-E513A27A60B8}"/>
              </a:ext>
            </a:extLst>
          </p:cNvPr>
          <p:cNvSpPr/>
          <p:nvPr/>
        </p:nvSpPr>
        <p:spPr>
          <a:xfrm>
            <a:off x="4013198" y="3848162"/>
            <a:ext cx="7789335"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p>
        </p:txBody>
      </p:sp>
      <p:sp>
        <p:nvSpPr>
          <p:cNvPr id="19" name="Rechteck 18">
            <a:extLst>
              <a:ext uri="{FF2B5EF4-FFF2-40B4-BE49-F238E27FC236}">
                <a16:creationId xmlns:a16="http://schemas.microsoft.com/office/drawing/2014/main" id="{3E688057-22C5-2234-FD53-88957BB389AC}"/>
              </a:ext>
            </a:extLst>
          </p:cNvPr>
          <p:cNvSpPr/>
          <p:nvPr/>
        </p:nvSpPr>
        <p:spPr>
          <a:xfrm>
            <a:off x="1019789" y="3848162"/>
            <a:ext cx="2891811"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Woran erkennt mein Team die Veränderung?</a:t>
            </a:r>
          </a:p>
        </p:txBody>
      </p:sp>
      <p:sp>
        <p:nvSpPr>
          <p:cNvPr id="20" name="Rechteck 19">
            <a:extLst>
              <a:ext uri="{FF2B5EF4-FFF2-40B4-BE49-F238E27FC236}">
                <a16:creationId xmlns:a16="http://schemas.microsoft.com/office/drawing/2014/main" id="{FC54D2E9-5287-F9B6-4ADD-D5D8792E3557}"/>
              </a:ext>
            </a:extLst>
          </p:cNvPr>
          <p:cNvSpPr/>
          <p:nvPr/>
        </p:nvSpPr>
        <p:spPr>
          <a:xfrm>
            <a:off x="4013198" y="4963194"/>
            <a:ext cx="7789335"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p>
        </p:txBody>
      </p:sp>
      <p:sp>
        <p:nvSpPr>
          <p:cNvPr id="21" name="Rechteck 20">
            <a:extLst>
              <a:ext uri="{FF2B5EF4-FFF2-40B4-BE49-F238E27FC236}">
                <a16:creationId xmlns:a16="http://schemas.microsoft.com/office/drawing/2014/main" id="{9543631F-A1FC-BF1A-49EA-9F6995CACA99}"/>
              </a:ext>
            </a:extLst>
          </p:cNvPr>
          <p:cNvSpPr/>
          <p:nvPr/>
        </p:nvSpPr>
        <p:spPr>
          <a:xfrm>
            <a:off x="1019789" y="4963194"/>
            <a:ext cx="2891811"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Wie baue ich mein Team/meinen Buddy in die Entwicklung ein?</a:t>
            </a:r>
          </a:p>
        </p:txBody>
      </p:sp>
      <p:pic>
        <p:nvPicPr>
          <p:cNvPr id="24" name="Grafik 23" descr="Mann mit einfarbiger Füllung">
            <a:extLst>
              <a:ext uri="{FF2B5EF4-FFF2-40B4-BE49-F238E27FC236}">
                <a16:creationId xmlns:a16="http://schemas.microsoft.com/office/drawing/2014/main" id="{430568D8-6817-F513-BF54-F103BE14F39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372602" y="678167"/>
            <a:ext cx="531540" cy="465821"/>
          </a:xfrm>
          <a:prstGeom prst="rect">
            <a:avLst/>
          </a:prstGeom>
        </p:spPr>
      </p:pic>
    </p:spTree>
    <p:extLst>
      <p:ext uri="{BB962C8B-B14F-4D97-AF65-F5344CB8AC3E}">
        <p14:creationId xmlns:p14="http://schemas.microsoft.com/office/powerpoint/2010/main" val="14401097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1028256" y="54757"/>
            <a:ext cx="10091679" cy="1540486"/>
          </a:xfrm>
        </p:spPr>
        <p:txBody>
          <a:bodyPr/>
          <a:lstStyle/>
          <a:p>
            <a:r>
              <a:rPr lang="de-DE" dirty="0"/>
              <a:t>Interaktives Feedback</a:t>
            </a:r>
            <a:br>
              <a:rPr lang="de-DE" dirty="0"/>
            </a:br>
            <a:r>
              <a:rPr lang="de-DE" sz="2800" dirty="0"/>
              <a:t>www.slido.com</a:t>
            </a:r>
          </a:p>
        </p:txBody>
      </p:sp>
      <p:sp>
        <p:nvSpPr>
          <p:cNvPr id="7" name="Rechteck 6">
            <a:extLst>
              <a:ext uri="{FF2B5EF4-FFF2-40B4-BE49-F238E27FC236}">
                <a16:creationId xmlns:a16="http://schemas.microsoft.com/office/drawing/2014/main" id="{FF939836-FB3D-4DEF-F319-B0A63596BBA1}"/>
              </a:ext>
            </a:extLst>
          </p:cNvPr>
          <p:cNvSpPr/>
          <p:nvPr/>
        </p:nvSpPr>
        <p:spPr>
          <a:xfrm>
            <a:off x="4021665" y="2069831"/>
            <a:ext cx="7922583"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p>
        </p:txBody>
      </p:sp>
      <p:sp>
        <p:nvSpPr>
          <p:cNvPr id="6" name="Rechteck 5">
            <a:extLst>
              <a:ext uri="{FF2B5EF4-FFF2-40B4-BE49-F238E27FC236}">
                <a16:creationId xmlns:a16="http://schemas.microsoft.com/office/drawing/2014/main" id="{B409C89F-13BA-FA54-9C62-BEB274A18B5E}"/>
              </a:ext>
            </a:extLst>
          </p:cNvPr>
          <p:cNvSpPr/>
          <p:nvPr/>
        </p:nvSpPr>
        <p:spPr>
          <a:xfrm>
            <a:off x="1028256" y="2069831"/>
            <a:ext cx="2891811"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Wie beurteilst Du Deinen «Aufwand/Ertrag» aus diesem Workshop?</a:t>
            </a:r>
          </a:p>
        </p:txBody>
      </p:sp>
      <p:sp>
        <p:nvSpPr>
          <p:cNvPr id="8" name="Rechteck 7">
            <a:extLst>
              <a:ext uri="{FF2B5EF4-FFF2-40B4-BE49-F238E27FC236}">
                <a16:creationId xmlns:a16="http://schemas.microsoft.com/office/drawing/2014/main" id="{0740D373-78DF-AF92-6A3D-DF6538E32774}"/>
              </a:ext>
            </a:extLst>
          </p:cNvPr>
          <p:cNvSpPr/>
          <p:nvPr/>
        </p:nvSpPr>
        <p:spPr>
          <a:xfrm>
            <a:off x="4021665" y="3169054"/>
            <a:ext cx="7922583"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p>
        </p:txBody>
      </p:sp>
      <p:sp>
        <p:nvSpPr>
          <p:cNvPr id="17" name="Rechteck 16">
            <a:extLst>
              <a:ext uri="{FF2B5EF4-FFF2-40B4-BE49-F238E27FC236}">
                <a16:creationId xmlns:a16="http://schemas.microsoft.com/office/drawing/2014/main" id="{42F07624-D8B9-BAD4-E06D-1EBA3B5DE908}"/>
              </a:ext>
            </a:extLst>
          </p:cNvPr>
          <p:cNvSpPr/>
          <p:nvPr/>
        </p:nvSpPr>
        <p:spPr>
          <a:xfrm>
            <a:off x="1028256" y="3169054"/>
            <a:ext cx="2891811"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Wie gross ist der Nutzen für Dich aus diesem Workshop?</a:t>
            </a:r>
          </a:p>
        </p:txBody>
      </p:sp>
      <p:sp>
        <p:nvSpPr>
          <p:cNvPr id="18" name="Rechteck 17">
            <a:extLst>
              <a:ext uri="{FF2B5EF4-FFF2-40B4-BE49-F238E27FC236}">
                <a16:creationId xmlns:a16="http://schemas.microsoft.com/office/drawing/2014/main" id="{475B109E-48DC-8E86-74D1-E513A27A60B8}"/>
              </a:ext>
            </a:extLst>
          </p:cNvPr>
          <p:cNvSpPr/>
          <p:nvPr/>
        </p:nvSpPr>
        <p:spPr>
          <a:xfrm>
            <a:off x="4013198" y="4277370"/>
            <a:ext cx="7922583"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p>
        </p:txBody>
      </p:sp>
      <p:sp>
        <p:nvSpPr>
          <p:cNvPr id="19" name="Rechteck 18">
            <a:extLst>
              <a:ext uri="{FF2B5EF4-FFF2-40B4-BE49-F238E27FC236}">
                <a16:creationId xmlns:a16="http://schemas.microsoft.com/office/drawing/2014/main" id="{3E688057-22C5-2234-FD53-88957BB389AC}"/>
              </a:ext>
            </a:extLst>
          </p:cNvPr>
          <p:cNvSpPr/>
          <p:nvPr/>
        </p:nvSpPr>
        <p:spPr>
          <a:xfrm>
            <a:off x="1019789" y="4277370"/>
            <a:ext cx="2891811"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Was ist Deine wichtigste Erkenntnis aus diesem Workshop?</a:t>
            </a:r>
          </a:p>
        </p:txBody>
      </p:sp>
      <p:pic>
        <p:nvPicPr>
          <p:cNvPr id="3" name="Grafik 2" descr="Zurück mit einfarbiger Füllung">
            <a:extLst>
              <a:ext uri="{FF2B5EF4-FFF2-40B4-BE49-F238E27FC236}">
                <a16:creationId xmlns:a16="http://schemas.microsoft.com/office/drawing/2014/main" id="{B7CB9DED-BC9C-C0B1-FC93-8CE0B9FD112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429255" y="595922"/>
            <a:ext cx="506526" cy="494214"/>
          </a:xfrm>
          <a:prstGeom prst="rect">
            <a:avLst/>
          </a:prstGeom>
        </p:spPr>
      </p:pic>
      <p:pic>
        <p:nvPicPr>
          <p:cNvPr id="4" name="Grafik 3" descr="Zurück mit einfarbiger Füllung">
            <a:extLst>
              <a:ext uri="{FF2B5EF4-FFF2-40B4-BE49-F238E27FC236}">
                <a16:creationId xmlns:a16="http://schemas.microsoft.com/office/drawing/2014/main" id="{914688D7-D1C7-2BE1-F198-06C427DB748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1278822" y="843029"/>
            <a:ext cx="506526" cy="494214"/>
          </a:xfrm>
          <a:prstGeom prst="rect">
            <a:avLst/>
          </a:prstGeom>
        </p:spPr>
      </p:pic>
    </p:spTree>
    <p:extLst>
      <p:ext uri="{BB962C8B-B14F-4D97-AF65-F5344CB8AC3E}">
        <p14:creationId xmlns:p14="http://schemas.microsoft.com/office/powerpoint/2010/main" val="42259780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7A20967A-64CC-50DC-4A3A-B6888FBB58E8}"/>
              </a:ext>
            </a:extLst>
          </p:cNvPr>
          <p:cNvSpPr>
            <a:spLocks noGrp="1"/>
          </p:cNvSpPr>
          <p:nvPr>
            <p:ph type="ctrTitle"/>
          </p:nvPr>
        </p:nvSpPr>
        <p:spPr>
          <a:xfrm>
            <a:off x="1034905" y="166103"/>
            <a:ext cx="10091679" cy="1540486"/>
          </a:xfrm>
        </p:spPr>
        <p:txBody>
          <a:bodyPr/>
          <a:lstStyle/>
          <a:p>
            <a:r>
              <a:rPr lang="de-DE" dirty="0"/>
              <a:t>Vielen Dank für Dein Mitgestalten!</a:t>
            </a:r>
            <a:endParaRPr lang="de-CH" dirty="0"/>
          </a:p>
        </p:txBody>
      </p:sp>
      <p:sp>
        <p:nvSpPr>
          <p:cNvPr id="10" name="Titel 1">
            <a:extLst>
              <a:ext uri="{FF2B5EF4-FFF2-40B4-BE49-F238E27FC236}">
                <a16:creationId xmlns:a16="http://schemas.microsoft.com/office/drawing/2014/main" id="{E14392A5-D074-52C6-06DA-63D734A7F1EF}"/>
              </a:ext>
            </a:extLst>
          </p:cNvPr>
          <p:cNvSpPr txBox="1">
            <a:spLocks/>
          </p:cNvSpPr>
          <p:nvPr/>
        </p:nvSpPr>
        <p:spPr>
          <a:xfrm>
            <a:off x="1034904" y="1126511"/>
            <a:ext cx="10091679" cy="1540486"/>
          </a:xfrm>
          <a:prstGeom prst="rect">
            <a:avLst/>
          </a:prstGeom>
        </p:spPr>
        <p:txBody>
          <a:bodyPr vert="horz" wrap="square" lIns="0" tIns="0" rIns="0" bIns="0" rtlCol="0" anchor="b" anchorCtr="0">
            <a:noAutofit/>
          </a:bodyPr>
          <a:lstStyle>
            <a:lvl1pPr algn="l" defTabSz="914400" rtl="0" eaLnBrk="1" latinLnBrk="0" hangingPunct="1">
              <a:lnSpc>
                <a:spcPct val="90000"/>
              </a:lnSpc>
              <a:spcBef>
                <a:spcPct val="0"/>
              </a:spcBef>
              <a:buNone/>
              <a:defRPr sz="4400" b="1" i="0" kern="1200">
                <a:solidFill>
                  <a:schemeClr val="bg1">
                    <a:lumMod val="95000"/>
                  </a:schemeClr>
                </a:solidFill>
                <a:latin typeface="Macklin Sans Bold" panose="020B0503030403030204" pitchFamily="34" charset="77"/>
                <a:ea typeface="+mj-ea"/>
                <a:cs typeface="Macklin Sans Bold" panose="020B0503030403030204" pitchFamily="34" charset="77"/>
              </a:defRPr>
            </a:lvl1pPr>
          </a:lstStyle>
          <a:p>
            <a:r>
              <a:rPr lang="de-DE" sz="2800" b="0" dirty="0"/>
              <a:t>Wir sehen uns wieder am Workshop „Mit Veränderungen umgehen“ im Oktober.</a:t>
            </a:r>
          </a:p>
        </p:txBody>
      </p:sp>
      <p:sp>
        <p:nvSpPr>
          <p:cNvPr id="11" name="Rechteck 10">
            <a:extLst>
              <a:ext uri="{FF2B5EF4-FFF2-40B4-BE49-F238E27FC236}">
                <a16:creationId xmlns:a16="http://schemas.microsoft.com/office/drawing/2014/main" id="{F8BCD5AE-31DB-74DB-A9C4-3654E91A8A98}"/>
              </a:ext>
            </a:extLst>
          </p:cNvPr>
          <p:cNvSpPr/>
          <p:nvPr/>
        </p:nvSpPr>
        <p:spPr>
          <a:xfrm>
            <a:off x="5122569" y="2988910"/>
            <a:ext cx="2041515" cy="1231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Workshop 6:</a:t>
            </a:r>
            <a:br>
              <a:rPr lang="de-CH" dirty="0"/>
            </a:br>
            <a:r>
              <a:rPr lang="de-CH" dirty="0"/>
              <a:t>Mit Veränderungen umgehen</a:t>
            </a:r>
          </a:p>
          <a:p>
            <a:pPr algn="ctr"/>
            <a:endParaRPr lang="de-CH" dirty="0"/>
          </a:p>
        </p:txBody>
      </p:sp>
      <p:sp>
        <p:nvSpPr>
          <p:cNvPr id="2" name="Textfeld 1">
            <a:extLst>
              <a:ext uri="{FF2B5EF4-FFF2-40B4-BE49-F238E27FC236}">
                <a16:creationId xmlns:a16="http://schemas.microsoft.com/office/drawing/2014/main" id="{4DF894FF-9A91-98CC-B1F4-4AFF1FC78E06}"/>
              </a:ext>
            </a:extLst>
          </p:cNvPr>
          <p:cNvSpPr txBox="1"/>
          <p:nvPr/>
        </p:nvSpPr>
        <p:spPr>
          <a:xfrm>
            <a:off x="5131036" y="4298178"/>
            <a:ext cx="2041514" cy="1200329"/>
          </a:xfrm>
          <a:prstGeom prst="rect">
            <a:avLst/>
          </a:prstGeom>
          <a:noFill/>
        </p:spPr>
        <p:txBody>
          <a:bodyPr wrap="square" rtlCol="0">
            <a:spAutoFit/>
          </a:bodyPr>
          <a:lstStyle/>
          <a:p>
            <a:pPr algn="ctr"/>
            <a:r>
              <a:rPr lang="de-CH" dirty="0">
                <a:solidFill>
                  <a:schemeClr val="bg1"/>
                </a:solidFill>
                <a:latin typeface="Macklin Sans Bold" panose="020B0503030403030204"/>
              </a:rPr>
              <a:t>04. Oktober 2023</a:t>
            </a:r>
            <a:br>
              <a:rPr lang="de-CH" dirty="0">
                <a:solidFill>
                  <a:schemeClr val="bg1"/>
                </a:solidFill>
                <a:latin typeface="Macklin Sans Bold" panose="020B0503030403030204"/>
              </a:rPr>
            </a:br>
            <a:r>
              <a:rPr lang="de-CH" dirty="0">
                <a:solidFill>
                  <a:schemeClr val="bg1"/>
                </a:solidFill>
                <a:latin typeface="Macklin Sans Bold" panose="020B0503030403030204"/>
              </a:rPr>
              <a:t>11. Oktober 2023</a:t>
            </a:r>
            <a:br>
              <a:rPr lang="de-CH" dirty="0">
                <a:solidFill>
                  <a:schemeClr val="bg1"/>
                </a:solidFill>
                <a:latin typeface="Macklin Sans Bold" panose="020B0503030403030204"/>
              </a:rPr>
            </a:br>
            <a:r>
              <a:rPr lang="de-CH" dirty="0">
                <a:solidFill>
                  <a:schemeClr val="bg1"/>
                </a:solidFill>
                <a:latin typeface="Macklin Sans Bold" panose="020B0503030403030204"/>
              </a:rPr>
              <a:t>19. Oktober 2023</a:t>
            </a:r>
          </a:p>
          <a:p>
            <a:endParaRPr lang="de-CH" dirty="0"/>
          </a:p>
        </p:txBody>
      </p:sp>
    </p:spTree>
    <p:extLst>
      <p:ext uri="{BB962C8B-B14F-4D97-AF65-F5344CB8AC3E}">
        <p14:creationId xmlns:p14="http://schemas.microsoft.com/office/powerpoint/2010/main" val="3000520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1028256" y="54757"/>
            <a:ext cx="10091679" cy="1540486"/>
          </a:xfrm>
        </p:spPr>
        <p:txBody>
          <a:bodyPr/>
          <a:lstStyle/>
          <a:p>
            <a:r>
              <a:rPr lang="de-DE" dirty="0"/>
              <a:t>Programm von Superpower 2.0</a:t>
            </a:r>
            <a:br>
              <a:rPr lang="de-DE" dirty="0"/>
            </a:br>
            <a:r>
              <a:rPr lang="de-DE" sz="2800" dirty="0"/>
              <a:t>Workshops und Diplomfeier</a:t>
            </a:r>
          </a:p>
        </p:txBody>
      </p:sp>
      <p:sp>
        <p:nvSpPr>
          <p:cNvPr id="7" name="Rechteck 6">
            <a:extLst>
              <a:ext uri="{FF2B5EF4-FFF2-40B4-BE49-F238E27FC236}">
                <a16:creationId xmlns:a16="http://schemas.microsoft.com/office/drawing/2014/main" id="{FF939836-FB3D-4DEF-F319-B0A63596BBA1}"/>
              </a:ext>
            </a:extLst>
          </p:cNvPr>
          <p:cNvSpPr/>
          <p:nvPr/>
        </p:nvSpPr>
        <p:spPr>
          <a:xfrm>
            <a:off x="1014569" y="1676748"/>
            <a:ext cx="2041515" cy="1231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Workshop 1:</a:t>
            </a:r>
            <a:br>
              <a:rPr lang="de-CH" dirty="0"/>
            </a:br>
            <a:r>
              <a:rPr lang="de-CH" dirty="0"/>
              <a:t>Was ist positive Führung?</a:t>
            </a:r>
          </a:p>
        </p:txBody>
      </p:sp>
      <p:sp>
        <p:nvSpPr>
          <p:cNvPr id="3" name="Rechteck 2">
            <a:extLst>
              <a:ext uri="{FF2B5EF4-FFF2-40B4-BE49-F238E27FC236}">
                <a16:creationId xmlns:a16="http://schemas.microsoft.com/office/drawing/2014/main" id="{1E2E3ED7-6FB6-A42E-F878-8371EF0F8B43}"/>
              </a:ext>
            </a:extLst>
          </p:cNvPr>
          <p:cNvSpPr/>
          <p:nvPr/>
        </p:nvSpPr>
        <p:spPr>
          <a:xfrm>
            <a:off x="3224369" y="1676748"/>
            <a:ext cx="2041515" cy="1231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Workshop 2:</a:t>
            </a:r>
            <a:br>
              <a:rPr lang="de-CH" dirty="0"/>
            </a:br>
            <a:r>
              <a:rPr lang="de-CH" dirty="0"/>
              <a:t>Führen als Coach</a:t>
            </a:r>
          </a:p>
          <a:p>
            <a:pPr algn="ctr"/>
            <a:endParaRPr lang="de-CH" dirty="0"/>
          </a:p>
        </p:txBody>
      </p:sp>
      <p:sp>
        <p:nvSpPr>
          <p:cNvPr id="4" name="Rechteck 3">
            <a:extLst>
              <a:ext uri="{FF2B5EF4-FFF2-40B4-BE49-F238E27FC236}">
                <a16:creationId xmlns:a16="http://schemas.microsoft.com/office/drawing/2014/main" id="{063E94B8-0E68-0FCE-9369-0252DEDB3A75}"/>
              </a:ext>
            </a:extLst>
          </p:cNvPr>
          <p:cNvSpPr/>
          <p:nvPr/>
        </p:nvSpPr>
        <p:spPr>
          <a:xfrm>
            <a:off x="5434169" y="1676748"/>
            <a:ext cx="2041515" cy="1231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Workshop 3:</a:t>
            </a:r>
          </a:p>
          <a:p>
            <a:pPr algn="ctr"/>
            <a:r>
              <a:rPr lang="de-CH" dirty="0"/>
              <a:t>Selbstführung erleben</a:t>
            </a:r>
          </a:p>
        </p:txBody>
      </p:sp>
      <p:sp>
        <p:nvSpPr>
          <p:cNvPr id="6" name="Textfeld 5">
            <a:extLst>
              <a:ext uri="{FF2B5EF4-FFF2-40B4-BE49-F238E27FC236}">
                <a16:creationId xmlns:a16="http://schemas.microsoft.com/office/drawing/2014/main" id="{4F5FA9A3-FBD5-157A-7F58-35093BC03354}"/>
              </a:ext>
            </a:extLst>
          </p:cNvPr>
          <p:cNvSpPr txBox="1"/>
          <p:nvPr/>
        </p:nvSpPr>
        <p:spPr>
          <a:xfrm>
            <a:off x="1014568" y="2917239"/>
            <a:ext cx="2041515" cy="1200329"/>
          </a:xfrm>
          <a:prstGeom prst="rect">
            <a:avLst/>
          </a:prstGeom>
          <a:noFill/>
        </p:spPr>
        <p:txBody>
          <a:bodyPr wrap="square" rtlCol="0">
            <a:spAutoFit/>
          </a:bodyPr>
          <a:lstStyle/>
          <a:p>
            <a:pPr algn="ctr"/>
            <a:r>
              <a:rPr lang="de-CH" dirty="0">
                <a:solidFill>
                  <a:schemeClr val="bg1"/>
                </a:solidFill>
                <a:latin typeface="Macklin Sans Bold" panose="020B0503030403030204"/>
              </a:rPr>
              <a:t>08. März 2023</a:t>
            </a:r>
            <a:br>
              <a:rPr lang="de-CH" dirty="0">
                <a:solidFill>
                  <a:schemeClr val="bg1"/>
                </a:solidFill>
                <a:latin typeface="Macklin Sans Bold" panose="020B0503030403030204"/>
              </a:rPr>
            </a:br>
            <a:r>
              <a:rPr lang="de-CH" dirty="0">
                <a:solidFill>
                  <a:schemeClr val="bg1"/>
                </a:solidFill>
                <a:latin typeface="Macklin Sans Bold" panose="020B0503030403030204"/>
              </a:rPr>
              <a:t>15. März 2023</a:t>
            </a:r>
            <a:br>
              <a:rPr lang="de-CH" dirty="0">
                <a:solidFill>
                  <a:schemeClr val="bg1"/>
                </a:solidFill>
                <a:latin typeface="Macklin Sans Bold" panose="020B0503030403030204"/>
              </a:rPr>
            </a:br>
            <a:r>
              <a:rPr lang="de-CH" dirty="0">
                <a:solidFill>
                  <a:schemeClr val="bg1"/>
                </a:solidFill>
                <a:latin typeface="Macklin Sans Bold" panose="020B0503030403030204"/>
              </a:rPr>
              <a:t>23. März 2023</a:t>
            </a:r>
          </a:p>
          <a:p>
            <a:endParaRPr lang="de-CH" dirty="0"/>
          </a:p>
        </p:txBody>
      </p:sp>
      <p:sp>
        <p:nvSpPr>
          <p:cNvPr id="10" name="Textfeld 9">
            <a:extLst>
              <a:ext uri="{FF2B5EF4-FFF2-40B4-BE49-F238E27FC236}">
                <a16:creationId xmlns:a16="http://schemas.microsoft.com/office/drawing/2014/main" id="{AA28BD85-AB75-BF83-C9B1-B9D10D655072}"/>
              </a:ext>
            </a:extLst>
          </p:cNvPr>
          <p:cNvSpPr txBox="1"/>
          <p:nvPr/>
        </p:nvSpPr>
        <p:spPr>
          <a:xfrm>
            <a:off x="3224369" y="2917239"/>
            <a:ext cx="2041514" cy="1200329"/>
          </a:xfrm>
          <a:prstGeom prst="rect">
            <a:avLst/>
          </a:prstGeom>
          <a:noFill/>
        </p:spPr>
        <p:txBody>
          <a:bodyPr wrap="square" rtlCol="0">
            <a:spAutoFit/>
          </a:bodyPr>
          <a:lstStyle/>
          <a:p>
            <a:pPr algn="ctr"/>
            <a:r>
              <a:rPr lang="de-CH" dirty="0">
                <a:solidFill>
                  <a:schemeClr val="bg1"/>
                </a:solidFill>
                <a:latin typeface="Macklin Sans Bold" panose="020B0503030403030204"/>
              </a:rPr>
              <a:t>04. April 2023</a:t>
            </a:r>
            <a:br>
              <a:rPr lang="de-CH" dirty="0">
                <a:solidFill>
                  <a:schemeClr val="bg1"/>
                </a:solidFill>
                <a:latin typeface="Macklin Sans Bold" panose="020B0503030403030204"/>
              </a:rPr>
            </a:br>
            <a:r>
              <a:rPr lang="de-CH" dirty="0">
                <a:solidFill>
                  <a:schemeClr val="bg1"/>
                </a:solidFill>
                <a:latin typeface="Macklin Sans Bold" panose="020B0503030403030204"/>
              </a:rPr>
              <a:t>12. April 2023</a:t>
            </a:r>
            <a:br>
              <a:rPr lang="de-CH" dirty="0">
                <a:solidFill>
                  <a:schemeClr val="bg1"/>
                </a:solidFill>
                <a:latin typeface="Macklin Sans Bold" panose="020B0503030403030204"/>
              </a:rPr>
            </a:br>
            <a:r>
              <a:rPr lang="de-CH" dirty="0">
                <a:solidFill>
                  <a:schemeClr val="bg1"/>
                </a:solidFill>
                <a:latin typeface="Macklin Sans Bold" panose="020B0503030403030204"/>
              </a:rPr>
              <a:t>20. April 2023</a:t>
            </a:r>
          </a:p>
          <a:p>
            <a:endParaRPr lang="de-CH" dirty="0"/>
          </a:p>
        </p:txBody>
      </p:sp>
      <p:sp>
        <p:nvSpPr>
          <p:cNvPr id="11" name="Textfeld 10">
            <a:extLst>
              <a:ext uri="{FF2B5EF4-FFF2-40B4-BE49-F238E27FC236}">
                <a16:creationId xmlns:a16="http://schemas.microsoft.com/office/drawing/2014/main" id="{A1D11FB0-1A7F-9155-87D0-860E83882904}"/>
              </a:ext>
            </a:extLst>
          </p:cNvPr>
          <p:cNvSpPr txBox="1"/>
          <p:nvPr/>
        </p:nvSpPr>
        <p:spPr>
          <a:xfrm>
            <a:off x="5434168" y="2928123"/>
            <a:ext cx="2041514" cy="1200329"/>
          </a:xfrm>
          <a:prstGeom prst="rect">
            <a:avLst/>
          </a:prstGeom>
          <a:noFill/>
        </p:spPr>
        <p:txBody>
          <a:bodyPr wrap="square" rtlCol="0">
            <a:spAutoFit/>
          </a:bodyPr>
          <a:lstStyle/>
          <a:p>
            <a:pPr algn="ctr"/>
            <a:r>
              <a:rPr lang="de-CH" dirty="0">
                <a:solidFill>
                  <a:schemeClr val="bg1"/>
                </a:solidFill>
                <a:latin typeface="Macklin Sans Bold" panose="020B0503030403030204"/>
              </a:rPr>
              <a:t>02. Mai 2023</a:t>
            </a:r>
            <a:br>
              <a:rPr lang="de-CH" dirty="0">
                <a:solidFill>
                  <a:schemeClr val="bg1"/>
                </a:solidFill>
                <a:latin typeface="Macklin Sans Bold" panose="020B0503030403030204"/>
              </a:rPr>
            </a:br>
            <a:r>
              <a:rPr lang="de-CH" dirty="0">
                <a:solidFill>
                  <a:schemeClr val="bg1"/>
                </a:solidFill>
                <a:latin typeface="Macklin Sans Bold" panose="020B0503030403030204"/>
              </a:rPr>
              <a:t>10. Mai 2023</a:t>
            </a:r>
            <a:br>
              <a:rPr lang="de-CH" dirty="0">
                <a:solidFill>
                  <a:schemeClr val="bg1"/>
                </a:solidFill>
                <a:latin typeface="Macklin Sans Bold" panose="020B0503030403030204"/>
              </a:rPr>
            </a:br>
            <a:r>
              <a:rPr lang="de-CH" dirty="0">
                <a:solidFill>
                  <a:schemeClr val="bg1"/>
                </a:solidFill>
                <a:latin typeface="Macklin Sans Bold" panose="020B0503030403030204"/>
              </a:rPr>
              <a:t>17. Mai 2023</a:t>
            </a:r>
          </a:p>
          <a:p>
            <a:endParaRPr lang="de-CH" dirty="0"/>
          </a:p>
        </p:txBody>
      </p:sp>
      <p:sp>
        <p:nvSpPr>
          <p:cNvPr id="12" name="Rechteck 11">
            <a:extLst>
              <a:ext uri="{FF2B5EF4-FFF2-40B4-BE49-F238E27FC236}">
                <a16:creationId xmlns:a16="http://schemas.microsoft.com/office/drawing/2014/main" id="{962F9CBA-1EA3-03B5-B093-F059908042FA}"/>
              </a:ext>
            </a:extLst>
          </p:cNvPr>
          <p:cNvSpPr/>
          <p:nvPr/>
        </p:nvSpPr>
        <p:spPr>
          <a:xfrm>
            <a:off x="7643969" y="1676747"/>
            <a:ext cx="2041515" cy="1231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Workshop 4:</a:t>
            </a:r>
          </a:p>
          <a:p>
            <a:pPr algn="ctr"/>
            <a:r>
              <a:rPr lang="de-CH" dirty="0"/>
              <a:t>Führungs-</a:t>
            </a:r>
            <a:br>
              <a:rPr lang="de-CH" dirty="0"/>
            </a:br>
            <a:r>
              <a:rPr lang="de-CH" dirty="0" err="1"/>
              <a:t>instrumente</a:t>
            </a:r>
            <a:r>
              <a:rPr lang="de-CH" dirty="0"/>
              <a:t> 1</a:t>
            </a:r>
          </a:p>
        </p:txBody>
      </p:sp>
      <p:sp>
        <p:nvSpPr>
          <p:cNvPr id="13" name="Textfeld 12">
            <a:extLst>
              <a:ext uri="{FF2B5EF4-FFF2-40B4-BE49-F238E27FC236}">
                <a16:creationId xmlns:a16="http://schemas.microsoft.com/office/drawing/2014/main" id="{0D7029D5-15AF-231E-B8F7-C998DB92C8D6}"/>
              </a:ext>
            </a:extLst>
          </p:cNvPr>
          <p:cNvSpPr txBox="1"/>
          <p:nvPr/>
        </p:nvSpPr>
        <p:spPr>
          <a:xfrm>
            <a:off x="7643967" y="2908388"/>
            <a:ext cx="2041514" cy="1200329"/>
          </a:xfrm>
          <a:prstGeom prst="rect">
            <a:avLst/>
          </a:prstGeom>
          <a:noFill/>
        </p:spPr>
        <p:txBody>
          <a:bodyPr wrap="square" rtlCol="0">
            <a:spAutoFit/>
          </a:bodyPr>
          <a:lstStyle/>
          <a:p>
            <a:pPr algn="ctr"/>
            <a:r>
              <a:rPr lang="de-CH" dirty="0">
                <a:solidFill>
                  <a:schemeClr val="bg1"/>
                </a:solidFill>
                <a:latin typeface="Macklin Sans Bold" panose="020B0503030403030204"/>
              </a:rPr>
              <a:t>06. Juni 2023</a:t>
            </a:r>
            <a:br>
              <a:rPr lang="de-CH" dirty="0">
                <a:solidFill>
                  <a:schemeClr val="bg1"/>
                </a:solidFill>
                <a:latin typeface="Macklin Sans Bold" panose="020B0503030403030204"/>
              </a:rPr>
            </a:br>
            <a:r>
              <a:rPr lang="de-CH" dirty="0">
                <a:solidFill>
                  <a:schemeClr val="bg1"/>
                </a:solidFill>
                <a:latin typeface="Macklin Sans Bold" panose="020B0503030403030204"/>
              </a:rPr>
              <a:t>14. Juni 2023</a:t>
            </a:r>
            <a:br>
              <a:rPr lang="de-CH" dirty="0">
                <a:solidFill>
                  <a:schemeClr val="bg1"/>
                </a:solidFill>
                <a:latin typeface="Macklin Sans Bold" panose="020B0503030403030204"/>
              </a:rPr>
            </a:br>
            <a:r>
              <a:rPr lang="de-CH" dirty="0">
                <a:solidFill>
                  <a:schemeClr val="bg1"/>
                </a:solidFill>
                <a:latin typeface="Macklin Sans Bold" panose="020B0503030403030204"/>
              </a:rPr>
              <a:t>22. Juni 2023</a:t>
            </a:r>
          </a:p>
          <a:p>
            <a:endParaRPr lang="de-CH" dirty="0"/>
          </a:p>
        </p:txBody>
      </p:sp>
      <p:sp>
        <p:nvSpPr>
          <p:cNvPr id="14" name="Rechteck 13">
            <a:extLst>
              <a:ext uri="{FF2B5EF4-FFF2-40B4-BE49-F238E27FC236}">
                <a16:creationId xmlns:a16="http://schemas.microsoft.com/office/drawing/2014/main" id="{22044C5E-BA87-FBF6-45D9-65BAA456C9E0}"/>
              </a:ext>
            </a:extLst>
          </p:cNvPr>
          <p:cNvSpPr/>
          <p:nvPr/>
        </p:nvSpPr>
        <p:spPr>
          <a:xfrm>
            <a:off x="3224369" y="3934173"/>
            <a:ext cx="2041515" cy="1231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Workshop 5:</a:t>
            </a:r>
          </a:p>
          <a:p>
            <a:pPr algn="ctr"/>
            <a:r>
              <a:rPr lang="de-CH" dirty="0"/>
              <a:t>Führungs-</a:t>
            </a:r>
            <a:br>
              <a:rPr lang="de-CH" dirty="0"/>
            </a:br>
            <a:r>
              <a:rPr lang="de-CH" dirty="0" err="1"/>
              <a:t>instrumente</a:t>
            </a:r>
            <a:r>
              <a:rPr lang="de-CH" dirty="0"/>
              <a:t> 2</a:t>
            </a:r>
          </a:p>
        </p:txBody>
      </p:sp>
      <p:sp>
        <p:nvSpPr>
          <p:cNvPr id="15" name="Rechteck 14">
            <a:extLst>
              <a:ext uri="{FF2B5EF4-FFF2-40B4-BE49-F238E27FC236}">
                <a16:creationId xmlns:a16="http://schemas.microsoft.com/office/drawing/2014/main" id="{370220B9-65AA-5A52-3444-4ABB01AFB85D}"/>
              </a:ext>
            </a:extLst>
          </p:cNvPr>
          <p:cNvSpPr/>
          <p:nvPr/>
        </p:nvSpPr>
        <p:spPr>
          <a:xfrm>
            <a:off x="5434169" y="3934173"/>
            <a:ext cx="2041515" cy="1231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Workshop 6:</a:t>
            </a:r>
          </a:p>
          <a:p>
            <a:pPr algn="ctr"/>
            <a:r>
              <a:rPr lang="de-CH" dirty="0"/>
              <a:t>Mit Veränderungen umgehen</a:t>
            </a:r>
          </a:p>
        </p:txBody>
      </p:sp>
      <p:sp>
        <p:nvSpPr>
          <p:cNvPr id="16" name="Textfeld 15">
            <a:extLst>
              <a:ext uri="{FF2B5EF4-FFF2-40B4-BE49-F238E27FC236}">
                <a16:creationId xmlns:a16="http://schemas.microsoft.com/office/drawing/2014/main" id="{CA3F897F-B9C7-5BDE-69AC-6FB66467546E}"/>
              </a:ext>
            </a:extLst>
          </p:cNvPr>
          <p:cNvSpPr txBox="1"/>
          <p:nvPr/>
        </p:nvSpPr>
        <p:spPr>
          <a:xfrm>
            <a:off x="3151333" y="5174664"/>
            <a:ext cx="2209800" cy="1200329"/>
          </a:xfrm>
          <a:prstGeom prst="rect">
            <a:avLst/>
          </a:prstGeom>
          <a:noFill/>
        </p:spPr>
        <p:txBody>
          <a:bodyPr wrap="square" rtlCol="0">
            <a:spAutoFit/>
          </a:bodyPr>
          <a:lstStyle/>
          <a:p>
            <a:pPr algn="ctr"/>
            <a:r>
              <a:rPr lang="de-CH" dirty="0">
                <a:solidFill>
                  <a:schemeClr val="bg1"/>
                </a:solidFill>
                <a:latin typeface="Macklin Sans Bold" panose="020B0503030403030204"/>
              </a:rPr>
              <a:t>05. September 2023</a:t>
            </a:r>
            <a:br>
              <a:rPr lang="de-CH" dirty="0">
                <a:solidFill>
                  <a:schemeClr val="bg1"/>
                </a:solidFill>
                <a:latin typeface="Macklin Sans Bold" panose="020B0503030403030204"/>
              </a:rPr>
            </a:br>
            <a:r>
              <a:rPr lang="de-CH" dirty="0">
                <a:solidFill>
                  <a:schemeClr val="bg1"/>
                </a:solidFill>
                <a:latin typeface="Macklin Sans Bold" panose="020B0503030403030204"/>
              </a:rPr>
              <a:t>13. September 2023</a:t>
            </a:r>
            <a:br>
              <a:rPr lang="de-CH" dirty="0">
                <a:solidFill>
                  <a:schemeClr val="bg1"/>
                </a:solidFill>
                <a:latin typeface="Macklin Sans Bold" panose="020B0503030403030204"/>
              </a:rPr>
            </a:br>
            <a:r>
              <a:rPr lang="de-CH" dirty="0">
                <a:solidFill>
                  <a:schemeClr val="bg1"/>
                </a:solidFill>
                <a:latin typeface="Macklin Sans Bold" panose="020B0503030403030204"/>
              </a:rPr>
              <a:t>21. September 2023</a:t>
            </a:r>
          </a:p>
          <a:p>
            <a:endParaRPr lang="de-CH" dirty="0"/>
          </a:p>
        </p:txBody>
      </p:sp>
      <p:sp>
        <p:nvSpPr>
          <p:cNvPr id="17" name="Textfeld 16">
            <a:extLst>
              <a:ext uri="{FF2B5EF4-FFF2-40B4-BE49-F238E27FC236}">
                <a16:creationId xmlns:a16="http://schemas.microsoft.com/office/drawing/2014/main" id="{D235FD57-7360-0F27-D74F-CE2A1B5DACFB}"/>
              </a:ext>
            </a:extLst>
          </p:cNvPr>
          <p:cNvSpPr txBox="1"/>
          <p:nvPr/>
        </p:nvSpPr>
        <p:spPr>
          <a:xfrm>
            <a:off x="5434168" y="5185548"/>
            <a:ext cx="2041514" cy="1200329"/>
          </a:xfrm>
          <a:prstGeom prst="rect">
            <a:avLst/>
          </a:prstGeom>
          <a:noFill/>
        </p:spPr>
        <p:txBody>
          <a:bodyPr wrap="square" rtlCol="0">
            <a:spAutoFit/>
          </a:bodyPr>
          <a:lstStyle/>
          <a:p>
            <a:pPr algn="ctr"/>
            <a:r>
              <a:rPr lang="de-CH" dirty="0">
                <a:solidFill>
                  <a:schemeClr val="bg1"/>
                </a:solidFill>
                <a:latin typeface="Macklin Sans Bold" panose="020B0503030403030204"/>
              </a:rPr>
              <a:t>04. Oktober 2023</a:t>
            </a:r>
            <a:br>
              <a:rPr lang="de-CH" dirty="0">
                <a:solidFill>
                  <a:schemeClr val="bg1"/>
                </a:solidFill>
                <a:latin typeface="Macklin Sans Bold" panose="020B0503030403030204"/>
              </a:rPr>
            </a:br>
            <a:r>
              <a:rPr lang="de-CH" dirty="0">
                <a:solidFill>
                  <a:schemeClr val="bg1"/>
                </a:solidFill>
                <a:latin typeface="Macklin Sans Bold" panose="020B0503030403030204"/>
              </a:rPr>
              <a:t>11. Oktober 2023</a:t>
            </a:r>
            <a:br>
              <a:rPr lang="de-CH" dirty="0">
                <a:solidFill>
                  <a:schemeClr val="bg1"/>
                </a:solidFill>
                <a:latin typeface="Macklin Sans Bold" panose="020B0503030403030204"/>
              </a:rPr>
            </a:br>
            <a:r>
              <a:rPr lang="de-CH" dirty="0">
                <a:solidFill>
                  <a:schemeClr val="bg1"/>
                </a:solidFill>
                <a:latin typeface="Macklin Sans Bold" panose="020B0503030403030204"/>
              </a:rPr>
              <a:t>19. Oktober 2023</a:t>
            </a:r>
          </a:p>
          <a:p>
            <a:endParaRPr lang="de-CH" dirty="0"/>
          </a:p>
        </p:txBody>
      </p:sp>
      <p:sp>
        <p:nvSpPr>
          <p:cNvPr id="18" name="Rechteck 17">
            <a:extLst>
              <a:ext uri="{FF2B5EF4-FFF2-40B4-BE49-F238E27FC236}">
                <a16:creationId xmlns:a16="http://schemas.microsoft.com/office/drawing/2014/main" id="{E35C378A-028D-A316-9272-EB1F5762E180}"/>
              </a:ext>
            </a:extLst>
          </p:cNvPr>
          <p:cNvSpPr/>
          <p:nvPr/>
        </p:nvSpPr>
        <p:spPr>
          <a:xfrm>
            <a:off x="7643969" y="3934172"/>
            <a:ext cx="2041515" cy="1231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Workshop 7: Innovation treiben</a:t>
            </a:r>
          </a:p>
          <a:p>
            <a:pPr algn="ctr"/>
            <a:endParaRPr lang="de-CH" dirty="0"/>
          </a:p>
        </p:txBody>
      </p:sp>
      <p:sp>
        <p:nvSpPr>
          <p:cNvPr id="19" name="Textfeld 18">
            <a:extLst>
              <a:ext uri="{FF2B5EF4-FFF2-40B4-BE49-F238E27FC236}">
                <a16:creationId xmlns:a16="http://schemas.microsoft.com/office/drawing/2014/main" id="{FD2D8604-C4DC-C269-511B-74483876D603}"/>
              </a:ext>
            </a:extLst>
          </p:cNvPr>
          <p:cNvSpPr txBox="1"/>
          <p:nvPr/>
        </p:nvSpPr>
        <p:spPr>
          <a:xfrm>
            <a:off x="7643967" y="5165813"/>
            <a:ext cx="2041514" cy="1200329"/>
          </a:xfrm>
          <a:prstGeom prst="rect">
            <a:avLst/>
          </a:prstGeom>
          <a:noFill/>
        </p:spPr>
        <p:txBody>
          <a:bodyPr wrap="square" rtlCol="0">
            <a:spAutoFit/>
          </a:bodyPr>
          <a:lstStyle/>
          <a:p>
            <a:pPr algn="ctr"/>
            <a:r>
              <a:rPr lang="de-CH" dirty="0">
                <a:solidFill>
                  <a:schemeClr val="bg1"/>
                </a:solidFill>
                <a:latin typeface="Macklin Sans Bold" panose="020B0503030403030204"/>
              </a:rPr>
              <a:t>07. November 2023</a:t>
            </a:r>
            <a:br>
              <a:rPr lang="de-CH" dirty="0">
                <a:solidFill>
                  <a:schemeClr val="bg1"/>
                </a:solidFill>
                <a:latin typeface="Macklin Sans Bold" panose="020B0503030403030204"/>
              </a:rPr>
            </a:br>
            <a:r>
              <a:rPr lang="de-CH" dirty="0">
                <a:solidFill>
                  <a:schemeClr val="bg1"/>
                </a:solidFill>
                <a:latin typeface="Macklin Sans Bold" panose="020B0503030403030204"/>
              </a:rPr>
              <a:t>15. November 2023</a:t>
            </a:r>
            <a:br>
              <a:rPr lang="de-CH" dirty="0">
                <a:solidFill>
                  <a:schemeClr val="bg1"/>
                </a:solidFill>
                <a:latin typeface="Macklin Sans Bold" panose="020B0503030403030204"/>
              </a:rPr>
            </a:br>
            <a:r>
              <a:rPr lang="de-CH" dirty="0">
                <a:solidFill>
                  <a:schemeClr val="bg1"/>
                </a:solidFill>
                <a:latin typeface="Macklin Sans Bold" panose="020B0503030403030204"/>
              </a:rPr>
              <a:t>23. November 2023</a:t>
            </a:r>
          </a:p>
          <a:p>
            <a:endParaRPr lang="de-CH" dirty="0"/>
          </a:p>
        </p:txBody>
      </p:sp>
      <p:sp>
        <p:nvSpPr>
          <p:cNvPr id="20" name="Rechteck 19">
            <a:extLst>
              <a:ext uri="{FF2B5EF4-FFF2-40B4-BE49-F238E27FC236}">
                <a16:creationId xmlns:a16="http://schemas.microsoft.com/office/drawing/2014/main" id="{874D9F9B-4C49-E4B8-91D4-E47D5ABD2575}"/>
              </a:ext>
            </a:extLst>
          </p:cNvPr>
          <p:cNvSpPr/>
          <p:nvPr/>
        </p:nvSpPr>
        <p:spPr>
          <a:xfrm>
            <a:off x="9853764" y="1676747"/>
            <a:ext cx="2041515" cy="3489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Diplomfeier </a:t>
            </a:r>
          </a:p>
        </p:txBody>
      </p:sp>
      <p:sp>
        <p:nvSpPr>
          <p:cNvPr id="21" name="Textfeld 20">
            <a:extLst>
              <a:ext uri="{FF2B5EF4-FFF2-40B4-BE49-F238E27FC236}">
                <a16:creationId xmlns:a16="http://schemas.microsoft.com/office/drawing/2014/main" id="{9EA13E1E-A668-BA9D-B8A8-389C34E7E5C0}"/>
              </a:ext>
            </a:extLst>
          </p:cNvPr>
          <p:cNvSpPr txBox="1"/>
          <p:nvPr/>
        </p:nvSpPr>
        <p:spPr>
          <a:xfrm>
            <a:off x="9853765" y="5220242"/>
            <a:ext cx="2041514" cy="646331"/>
          </a:xfrm>
          <a:prstGeom prst="rect">
            <a:avLst/>
          </a:prstGeom>
          <a:noFill/>
        </p:spPr>
        <p:txBody>
          <a:bodyPr wrap="square" rtlCol="0">
            <a:spAutoFit/>
          </a:bodyPr>
          <a:lstStyle/>
          <a:p>
            <a:pPr algn="ctr"/>
            <a:r>
              <a:rPr lang="de-CH" dirty="0">
                <a:solidFill>
                  <a:schemeClr val="bg1"/>
                </a:solidFill>
                <a:latin typeface="Macklin Sans Bold" panose="020B0503030403030204"/>
              </a:rPr>
              <a:t>Frühjahr 2024</a:t>
            </a:r>
          </a:p>
          <a:p>
            <a:endParaRPr lang="de-CH" dirty="0"/>
          </a:p>
        </p:txBody>
      </p:sp>
    </p:spTree>
    <p:extLst>
      <p:ext uri="{BB962C8B-B14F-4D97-AF65-F5344CB8AC3E}">
        <p14:creationId xmlns:p14="http://schemas.microsoft.com/office/powerpoint/2010/main" val="521960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1028256" y="54757"/>
            <a:ext cx="10091679" cy="1540486"/>
          </a:xfrm>
        </p:spPr>
        <p:txBody>
          <a:bodyPr/>
          <a:lstStyle/>
          <a:p>
            <a:r>
              <a:rPr lang="de-DE" dirty="0"/>
              <a:t>Programm von Superpower 2.0</a:t>
            </a:r>
            <a:br>
              <a:rPr lang="de-DE" dirty="0"/>
            </a:br>
            <a:r>
              <a:rPr lang="de-DE" sz="2800" dirty="0"/>
              <a:t>Entwicklungspläne</a:t>
            </a:r>
          </a:p>
        </p:txBody>
      </p:sp>
      <p:sp>
        <p:nvSpPr>
          <p:cNvPr id="7" name="Rechteck 6">
            <a:extLst>
              <a:ext uri="{FF2B5EF4-FFF2-40B4-BE49-F238E27FC236}">
                <a16:creationId xmlns:a16="http://schemas.microsoft.com/office/drawing/2014/main" id="{FF939836-FB3D-4DEF-F319-B0A63596BBA1}"/>
              </a:ext>
            </a:extLst>
          </p:cNvPr>
          <p:cNvSpPr/>
          <p:nvPr/>
        </p:nvSpPr>
        <p:spPr>
          <a:xfrm>
            <a:off x="1028256" y="1964434"/>
            <a:ext cx="2041515" cy="123164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Entwicklungsplan</a:t>
            </a:r>
          </a:p>
        </p:txBody>
      </p:sp>
      <p:sp>
        <p:nvSpPr>
          <p:cNvPr id="3" name="Rechteck 2">
            <a:extLst>
              <a:ext uri="{FF2B5EF4-FFF2-40B4-BE49-F238E27FC236}">
                <a16:creationId xmlns:a16="http://schemas.microsoft.com/office/drawing/2014/main" id="{537F95AD-D95E-5FD9-9056-7711F1008B7A}"/>
              </a:ext>
            </a:extLst>
          </p:cNvPr>
          <p:cNvSpPr/>
          <p:nvPr/>
        </p:nvSpPr>
        <p:spPr>
          <a:xfrm>
            <a:off x="4928677" y="1991696"/>
            <a:ext cx="2041515" cy="123164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Entwicklungsplan</a:t>
            </a:r>
          </a:p>
        </p:txBody>
      </p:sp>
      <p:sp>
        <p:nvSpPr>
          <p:cNvPr id="4" name="Textfeld 3">
            <a:extLst>
              <a:ext uri="{FF2B5EF4-FFF2-40B4-BE49-F238E27FC236}">
                <a16:creationId xmlns:a16="http://schemas.microsoft.com/office/drawing/2014/main" id="{3EFD25B6-BBDC-8868-E02F-DA9128C516EC}"/>
              </a:ext>
            </a:extLst>
          </p:cNvPr>
          <p:cNvSpPr txBox="1"/>
          <p:nvPr/>
        </p:nvSpPr>
        <p:spPr>
          <a:xfrm>
            <a:off x="1028256" y="3204678"/>
            <a:ext cx="2041515" cy="1477328"/>
          </a:xfrm>
          <a:prstGeom prst="rect">
            <a:avLst/>
          </a:prstGeom>
          <a:noFill/>
        </p:spPr>
        <p:txBody>
          <a:bodyPr wrap="square" rtlCol="0">
            <a:spAutoFit/>
          </a:bodyPr>
          <a:lstStyle/>
          <a:p>
            <a:pPr algn="ctr"/>
            <a:r>
              <a:rPr lang="de-CH" dirty="0">
                <a:solidFill>
                  <a:schemeClr val="bg1"/>
                </a:solidFill>
                <a:latin typeface="Macklin Sans Bold" panose="020B0503030403030204"/>
              </a:rPr>
              <a:t>1. Sessions in Zweierteams zwischen Workshop 1 und 2</a:t>
            </a:r>
          </a:p>
          <a:p>
            <a:endParaRPr lang="de-CH" dirty="0"/>
          </a:p>
        </p:txBody>
      </p:sp>
      <p:sp>
        <p:nvSpPr>
          <p:cNvPr id="5" name="Textfeld 4">
            <a:extLst>
              <a:ext uri="{FF2B5EF4-FFF2-40B4-BE49-F238E27FC236}">
                <a16:creationId xmlns:a16="http://schemas.microsoft.com/office/drawing/2014/main" id="{751A7B5B-C95B-9BB8-4241-3B6FD7A20A81}"/>
              </a:ext>
            </a:extLst>
          </p:cNvPr>
          <p:cNvSpPr txBox="1"/>
          <p:nvPr/>
        </p:nvSpPr>
        <p:spPr>
          <a:xfrm>
            <a:off x="4928676" y="3223337"/>
            <a:ext cx="2041515" cy="1477328"/>
          </a:xfrm>
          <a:prstGeom prst="rect">
            <a:avLst/>
          </a:prstGeom>
          <a:noFill/>
        </p:spPr>
        <p:txBody>
          <a:bodyPr wrap="square" rtlCol="0">
            <a:spAutoFit/>
          </a:bodyPr>
          <a:lstStyle/>
          <a:p>
            <a:pPr algn="ctr"/>
            <a:r>
              <a:rPr lang="de-CH" dirty="0">
                <a:solidFill>
                  <a:schemeClr val="bg1"/>
                </a:solidFill>
                <a:latin typeface="Macklin Sans Bold" panose="020B0503030403030204"/>
              </a:rPr>
              <a:t>2. Sessions in Zweierteams zwischen Workshop 4 und 5</a:t>
            </a:r>
          </a:p>
          <a:p>
            <a:endParaRPr lang="de-CH" dirty="0"/>
          </a:p>
        </p:txBody>
      </p:sp>
      <p:sp>
        <p:nvSpPr>
          <p:cNvPr id="8" name="Rechteck 7">
            <a:extLst>
              <a:ext uri="{FF2B5EF4-FFF2-40B4-BE49-F238E27FC236}">
                <a16:creationId xmlns:a16="http://schemas.microsoft.com/office/drawing/2014/main" id="{BF1B9712-27A4-1BBA-34A0-FEBABE2C069B}"/>
              </a:ext>
            </a:extLst>
          </p:cNvPr>
          <p:cNvSpPr/>
          <p:nvPr/>
        </p:nvSpPr>
        <p:spPr>
          <a:xfrm>
            <a:off x="8684455" y="1983096"/>
            <a:ext cx="2041515" cy="123164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Entwicklungsplan</a:t>
            </a:r>
          </a:p>
        </p:txBody>
      </p:sp>
      <p:sp>
        <p:nvSpPr>
          <p:cNvPr id="17" name="Textfeld 16">
            <a:extLst>
              <a:ext uri="{FF2B5EF4-FFF2-40B4-BE49-F238E27FC236}">
                <a16:creationId xmlns:a16="http://schemas.microsoft.com/office/drawing/2014/main" id="{021AD2D0-373E-14A3-529C-30CA6D14F3AC}"/>
              </a:ext>
            </a:extLst>
          </p:cNvPr>
          <p:cNvSpPr txBox="1"/>
          <p:nvPr/>
        </p:nvSpPr>
        <p:spPr>
          <a:xfrm>
            <a:off x="8684454" y="3227387"/>
            <a:ext cx="2041516" cy="1477328"/>
          </a:xfrm>
          <a:prstGeom prst="rect">
            <a:avLst/>
          </a:prstGeom>
          <a:noFill/>
        </p:spPr>
        <p:txBody>
          <a:bodyPr wrap="square" rtlCol="0">
            <a:spAutoFit/>
          </a:bodyPr>
          <a:lstStyle/>
          <a:p>
            <a:pPr algn="ctr"/>
            <a:r>
              <a:rPr lang="de-CH" dirty="0">
                <a:solidFill>
                  <a:schemeClr val="bg1"/>
                </a:solidFill>
                <a:latin typeface="Macklin Sans Bold" panose="020B0503030403030204"/>
              </a:rPr>
              <a:t>3. Sessions in Zweierteams zwischen Workshop 6 und 7</a:t>
            </a:r>
          </a:p>
          <a:p>
            <a:endParaRPr lang="de-CH" dirty="0"/>
          </a:p>
        </p:txBody>
      </p:sp>
    </p:spTree>
    <p:extLst>
      <p:ext uri="{BB962C8B-B14F-4D97-AF65-F5344CB8AC3E}">
        <p14:creationId xmlns:p14="http://schemas.microsoft.com/office/powerpoint/2010/main" val="3984716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1028256" y="-1"/>
            <a:ext cx="10091679" cy="1269245"/>
          </a:xfrm>
        </p:spPr>
        <p:txBody>
          <a:bodyPr/>
          <a:lstStyle/>
          <a:p>
            <a:r>
              <a:rPr lang="de-DE" dirty="0">
                <a:solidFill>
                  <a:schemeClr val="accent1"/>
                </a:solidFill>
              </a:rPr>
              <a:t>Agenda</a:t>
            </a:r>
          </a:p>
        </p:txBody>
      </p:sp>
      <p:sp>
        <p:nvSpPr>
          <p:cNvPr id="5" name="Textplatzhalter 2">
            <a:extLst>
              <a:ext uri="{FF2B5EF4-FFF2-40B4-BE49-F238E27FC236}">
                <a16:creationId xmlns:a16="http://schemas.microsoft.com/office/drawing/2014/main" id="{C921B7B9-5917-3B47-5ECB-D9CFCD256303}"/>
              </a:ext>
            </a:extLst>
          </p:cNvPr>
          <p:cNvSpPr>
            <a:spLocks noGrp="1"/>
          </p:cNvSpPr>
          <p:nvPr>
            <p:ph type="body" sz="quarter" idx="10"/>
          </p:nvPr>
        </p:nvSpPr>
        <p:spPr>
          <a:xfrm>
            <a:off x="1028256" y="1386049"/>
            <a:ext cx="10876666" cy="1677381"/>
          </a:xfrm>
        </p:spPr>
        <p:txBody>
          <a:bodyPr/>
          <a:lstStyle/>
          <a:p>
            <a:pPr marR="3810">
              <a:spcAft>
                <a:spcPts val="0"/>
              </a:spcAft>
              <a:tabLst>
                <a:tab pos="450215" algn="l"/>
              </a:tabLst>
            </a:pPr>
            <a:r>
              <a:rPr lang="de-CH" sz="2400" b="0" dirty="0">
                <a:solidFill>
                  <a:schemeClr val="bg1"/>
                </a:solidFill>
                <a:effectLst/>
                <a:latin typeface="Macklin Sans"/>
                <a:ea typeface="Century Gothic" panose="020B0502020202020204" pitchFamily="34" charset="0"/>
                <a:cs typeface="Century Gothic" panose="020B0502020202020204" pitchFamily="34" charset="0"/>
              </a:rPr>
              <a:t>Einführung und Vorstellung</a:t>
            </a:r>
            <a:br>
              <a:rPr lang="de-CH" sz="2400" b="0" dirty="0">
                <a:solidFill>
                  <a:schemeClr val="bg1"/>
                </a:solidFill>
                <a:effectLst/>
                <a:latin typeface="Macklin Sans"/>
                <a:ea typeface="Century Gothic" panose="020B0502020202020204" pitchFamily="34" charset="0"/>
                <a:cs typeface="Century Gothic" panose="020B0502020202020204" pitchFamily="34" charset="0"/>
              </a:rPr>
            </a:br>
            <a:r>
              <a:rPr lang="de-CH" sz="2400" b="0" dirty="0">
                <a:solidFill>
                  <a:schemeClr val="bg1"/>
                </a:solidFill>
                <a:effectLst/>
                <a:latin typeface="Macklin Sans"/>
                <a:ea typeface="Century Gothic" panose="020B0502020202020204" pitchFamily="34" charset="0"/>
                <a:cs typeface="Century Gothic" panose="020B0502020202020204" pitchFamily="34" charset="0"/>
              </a:rPr>
              <a:t>Darstellen der Ziele</a:t>
            </a:r>
            <a:endParaRPr lang="de-CH" sz="2400" b="0" dirty="0">
              <a:solidFill>
                <a:schemeClr val="bg1"/>
              </a:solidFill>
              <a:latin typeface="Macklin Sans"/>
              <a:ea typeface="Century Gothic" panose="020B0502020202020204" pitchFamily="34" charset="0"/>
              <a:cs typeface="Century Gothic" panose="020B0502020202020204" pitchFamily="34" charset="0"/>
            </a:endParaRPr>
          </a:p>
          <a:p>
            <a:pPr marR="3810">
              <a:spcAft>
                <a:spcPts val="0"/>
              </a:spcAft>
              <a:tabLst>
                <a:tab pos="450215" algn="l"/>
              </a:tabLst>
            </a:pPr>
            <a:r>
              <a:rPr lang="de-CH" sz="2400" b="0" dirty="0">
                <a:solidFill>
                  <a:schemeClr val="bg1"/>
                </a:solidFill>
                <a:latin typeface="Macklin Sans"/>
                <a:ea typeface="Times New Roman" panose="02020603050405020304" pitchFamily="18" charset="0"/>
                <a:cs typeface="Times New Roman" panose="02020603050405020304" pitchFamily="18" charset="0"/>
              </a:rPr>
              <a:t>Reste vom letzten Mal</a:t>
            </a:r>
          </a:p>
          <a:p>
            <a:pPr marR="3810">
              <a:spcAft>
                <a:spcPts val="0"/>
              </a:spcAft>
              <a:tabLst>
                <a:tab pos="450215" algn="l"/>
              </a:tabLst>
            </a:pPr>
            <a:r>
              <a:rPr lang="de-CH" sz="2400" dirty="0">
                <a:solidFill>
                  <a:schemeClr val="bg1"/>
                </a:solidFill>
                <a:latin typeface="Macklin Sans"/>
                <a:ea typeface="Times New Roman" panose="02020603050405020304" pitchFamily="18" charset="0"/>
                <a:cs typeface="Times New Roman" panose="02020603050405020304" pitchFamily="18" charset="0"/>
              </a:rPr>
              <a:t>Lösungsorientiertes Konfliktmanagement</a:t>
            </a:r>
            <a:endParaRPr lang="de-CH" sz="2400" b="0" dirty="0">
              <a:solidFill>
                <a:schemeClr val="bg1"/>
              </a:solidFill>
              <a:latin typeface="Macklin Sans"/>
              <a:ea typeface="Times New Roman" panose="02020603050405020304" pitchFamily="18" charset="0"/>
              <a:cs typeface="Times New Roman" panose="02020603050405020304" pitchFamily="18" charset="0"/>
            </a:endParaRPr>
          </a:p>
          <a:p>
            <a:pPr marR="3810">
              <a:spcAft>
                <a:spcPts val="0"/>
              </a:spcAft>
              <a:tabLst>
                <a:tab pos="450215" algn="l"/>
              </a:tabLst>
            </a:pPr>
            <a:r>
              <a:rPr lang="de-CH" sz="2400" b="0" dirty="0">
                <a:solidFill>
                  <a:schemeClr val="bg1"/>
                </a:solidFill>
                <a:latin typeface="Macklin Sans"/>
                <a:ea typeface="Times New Roman" panose="02020603050405020304" pitchFamily="18" charset="0"/>
                <a:cs typeface="Times New Roman" panose="02020603050405020304" pitchFamily="18" charset="0"/>
              </a:rPr>
              <a:t>Ausprobieren der Methode anhand der Fallstudien</a:t>
            </a:r>
            <a:endParaRPr lang="de-CH" sz="2400" dirty="0">
              <a:solidFill>
                <a:schemeClr val="bg1"/>
              </a:solidFill>
              <a:latin typeface="Macklin Sans"/>
              <a:ea typeface="Times New Roman" panose="02020603050405020304" pitchFamily="18" charset="0"/>
              <a:cs typeface="Times New Roman" panose="02020603050405020304" pitchFamily="18" charset="0"/>
            </a:endParaRPr>
          </a:p>
          <a:p>
            <a:pPr marR="3810">
              <a:spcAft>
                <a:spcPts val="0"/>
              </a:spcAft>
              <a:tabLst>
                <a:tab pos="450215" algn="l"/>
              </a:tabLst>
            </a:pPr>
            <a:r>
              <a:rPr lang="de-CH" sz="2400" dirty="0">
                <a:solidFill>
                  <a:schemeClr val="bg1"/>
                </a:solidFill>
                <a:latin typeface="Macklin Sans"/>
                <a:ea typeface="Times New Roman" panose="02020603050405020304" pitchFamily="18" charset="0"/>
                <a:cs typeface="Times New Roman" panose="02020603050405020304" pitchFamily="18" charset="0"/>
              </a:rPr>
              <a:t>Vom Sagen zum Fragen kommen</a:t>
            </a:r>
            <a:r>
              <a:rPr lang="de-CH" sz="2400" b="0" dirty="0">
                <a:solidFill>
                  <a:schemeClr val="bg1"/>
                </a:solidFill>
                <a:latin typeface="Macklin Sans"/>
                <a:ea typeface="Times New Roman" panose="02020603050405020304" pitchFamily="18" charset="0"/>
                <a:cs typeface="Times New Roman" panose="02020603050405020304" pitchFamily="18" charset="0"/>
              </a:rPr>
              <a:t>:</a:t>
            </a:r>
            <a:br>
              <a:rPr lang="de-CH" sz="2400" b="0" dirty="0">
                <a:solidFill>
                  <a:schemeClr val="bg1"/>
                </a:solidFill>
                <a:latin typeface="Macklin Sans"/>
                <a:ea typeface="Times New Roman" panose="02020603050405020304" pitchFamily="18" charset="0"/>
                <a:cs typeface="Times New Roman" panose="02020603050405020304" pitchFamily="18" charset="0"/>
              </a:rPr>
            </a:br>
            <a:r>
              <a:rPr lang="de-CH" sz="2400" b="0" dirty="0">
                <a:solidFill>
                  <a:schemeClr val="bg1"/>
                </a:solidFill>
                <a:latin typeface="Macklin Sans"/>
                <a:ea typeface="Times New Roman" panose="02020603050405020304" pitchFamily="18" charset="0"/>
                <a:cs typeface="Times New Roman" panose="02020603050405020304" pitchFamily="18" charset="0"/>
              </a:rPr>
              <a:t>Die Magie der offenen Fragen</a:t>
            </a:r>
            <a:endParaRPr lang="de-CH" sz="2400" dirty="0">
              <a:solidFill>
                <a:schemeClr val="bg1"/>
              </a:solidFill>
              <a:latin typeface="Macklin Sans"/>
              <a:ea typeface="Times New Roman" panose="02020603050405020304" pitchFamily="18" charset="0"/>
              <a:cs typeface="Times New Roman" panose="02020603050405020304" pitchFamily="18" charset="0"/>
            </a:endParaRPr>
          </a:p>
          <a:p>
            <a:pPr marR="3810">
              <a:spcAft>
                <a:spcPts val="0"/>
              </a:spcAft>
              <a:tabLst>
                <a:tab pos="450215" algn="l"/>
              </a:tabLst>
            </a:pPr>
            <a:r>
              <a:rPr lang="de-CH" sz="2400" b="0" dirty="0">
                <a:solidFill>
                  <a:schemeClr val="bg1"/>
                </a:solidFill>
                <a:latin typeface="Macklin Sans"/>
                <a:ea typeface="Times New Roman" panose="02020603050405020304" pitchFamily="18" charset="0"/>
                <a:cs typeface="Times New Roman" panose="02020603050405020304" pitchFamily="18" charset="0"/>
              </a:rPr>
              <a:t>Übertrag des Erlernten in den Entwicklungsplan</a:t>
            </a:r>
          </a:p>
          <a:p>
            <a:pPr marR="3810">
              <a:spcAft>
                <a:spcPts val="0"/>
              </a:spcAft>
              <a:tabLst>
                <a:tab pos="450215" algn="l"/>
              </a:tabLst>
            </a:pPr>
            <a:r>
              <a:rPr lang="de-CH" sz="2400" dirty="0">
                <a:solidFill>
                  <a:schemeClr val="bg1"/>
                </a:solidFill>
                <a:latin typeface="Macklin Sans"/>
                <a:ea typeface="Times New Roman" panose="02020603050405020304" pitchFamily="18" charset="0"/>
                <a:cs typeface="Times New Roman" panose="02020603050405020304" pitchFamily="18" charset="0"/>
              </a:rPr>
              <a:t>Interaktives Feedback</a:t>
            </a:r>
            <a:br>
              <a:rPr lang="de-CH" sz="2400" dirty="0">
                <a:solidFill>
                  <a:schemeClr val="bg1"/>
                </a:solidFill>
                <a:latin typeface="Macklin Sans"/>
                <a:ea typeface="Times New Roman" panose="02020603050405020304" pitchFamily="18" charset="0"/>
                <a:cs typeface="Times New Roman" panose="02020603050405020304" pitchFamily="18" charset="0"/>
              </a:rPr>
            </a:br>
            <a:r>
              <a:rPr lang="de-CH" sz="2400" b="0" dirty="0">
                <a:solidFill>
                  <a:schemeClr val="bg1"/>
                </a:solidFill>
                <a:latin typeface="Macklin Sans"/>
                <a:ea typeface="Times New Roman" panose="02020603050405020304" pitchFamily="18" charset="0"/>
                <a:cs typeface="Times New Roman" panose="02020603050405020304" pitchFamily="18" charset="0"/>
              </a:rPr>
              <a:t>Check-Out</a:t>
            </a:r>
          </a:p>
          <a:p>
            <a:pPr marR="3810">
              <a:spcAft>
                <a:spcPts val="0"/>
              </a:spcAft>
              <a:tabLst>
                <a:tab pos="450215" algn="l"/>
              </a:tabLst>
            </a:pPr>
            <a:endParaRPr lang="de-CH" sz="2400" b="0" dirty="0">
              <a:solidFill>
                <a:schemeClr val="bg1"/>
              </a:solidFill>
              <a:latin typeface="Macklin Sans"/>
              <a:ea typeface="Times New Roman" panose="02020603050405020304" pitchFamily="18" charset="0"/>
              <a:cs typeface="Times New Roman" panose="02020603050405020304" pitchFamily="18" charset="0"/>
            </a:endParaRPr>
          </a:p>
          <a:p>
            <a:pPr marR="3810">
              <a:spcAft>
                <a:spcPts val="0"/>
              </a:spcAft>
              <a:tabLst>
                <a:tab pos="450215" algn="l"/>
              </a:tabLst>
            </a:pPr>
            <a:endParaRPr lang="de-CH" sz="2400" b="0" dirty="0">
              <a:solidFill>
                <a:schemeClr val="bg1"/>
              </a:solidFill>
              <a:latin typeface="Macklin Sans"/>
              <a:ea typeface="Times New Roman" panose="02020603050405020304" pitchFamily="18" charset="0"/>
              <a:cs typeface="Times New Roman" panose="02020603050405020304" pitchFamily="18" charset="0"/>
            </a:endParaRPr>
          </a:p>
        </p:txBody>
      </p:sp>
      <p:pic>
        <p:nvPicPr>
          <p:cNvPr id="6" name="Grafik 5" descr="Zurück mit einfarbiger Füllung">
            <a:extLst>
              <a:ext uri="{FF2B5EF4-FFF2-40B4-BE49-F238E27FC236}">
                <a16:creationId xmlns:a16="http://schemas.microsoft.com/office/drawing/2014/main" id="{74764A87-ABFE-6408-3F8F-A0B1CB9026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419091" y="1458123"/>
            <a:ext cx="506526" cy="494214"/>
          </a:xfrm>
          <a:prstGeom prst="rect">
            <a:avLst/>
          </a:prstGeom>
        </p:spPr>
      </p:pic>
      <p:pic>
        <p:nvPicPr>
          <p:cNvPr id="7" name="Grafik 6" descr="Gruppe von Männern mit einfarbiger Füllung">
            <a:extLst>
              <a:ext uri="{FF2B5EF4-FFF2-40B4-BE49-F238E27FC236}">
                <a16:creationId xmlns:a16="http://schemas.microsoft.com/office/drawing/2014/main" id="{04012486-BFAE-CDE3-9ECB-E32E4C37866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310731" y="2114987"/>
            <a:ext cx="556456" cy="556456"/>
          </a:xfrm>
          <a:prstGeom prst="rect">
            <a:avLst/>
          </a:prstGeom>
        </p:spPr>
      </p:pic>
      <p:pic>
        <p:nvPicPr>
          <p:cNvPr id="8" name="Grafik 7" descr="Benutzer mit einfarbiger Füllung">
            <a:extLst>
              <a:ext uri="{FF2B5EF4-FFF2-40B4-BE49-F238E27FC236}">
                <a16:creationId xmlns:a16="http://schemas.microsoft.com/office/drawing/2014/main" id="{6D0209A4-56AF-1505-DBED-4D0EAA45B1C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271641" y="2969078"/>
            <a:ext cx="571656" cy="571656"/>
          </a:xfrm>
          <a:prstGeom prst="rect">
            <a:avLst/>
          </a:prstGeom>
        </p:spPr>
      </p:pic>
      <p:pic>
        <p:nvPicPr>
          <p:cNvPr id="18" name="Grafik 17" descr="Mann mit einfarbiger Füllung">
            <a:extLst>
              <a:ext uri="{FF2B5EF4-FFF2-40B4-BE49-F238E27FC236}">
                <a16:creationId xmlns:a16="http://schemas.microsoft.com/office/drawing/2014/main" id="{2C2126C2-3864-A04B-6695-2E83B532C59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296350" y="4254472"/>
            <a:ext cx="531540" cy="465821"/>
          </a:xfrm>
          <a:prstGeom prst="rect">
            <a:avLst/>
          </a:prstGeom>
        </p:spPr>
      </p:pic>
      <p:pic>
        <p:nvPicPr>
          <p:cNvPr id="19" name="Grafik 18" descr="Zurück mit einfarbiger Füllung">
            <a:extLst>
              <a:ext uri="{FF2B5EF4-FFF2-40B4-BE49-F238E27FC236}">
                <a16:creationId xmlns:a16="http://schemas.microsoft.com/office/drawing/2014/main" id="{99388E6D-A963-B049-C2D8-B61D941ABC70}"/>
              </a:ext>
            </a:extLst>
          </p:cNvPr>
          <p:cNvPicPr>
            <a:picLocks noChangeAspect="1"/>
          </p:cNvPicPr>
          <p:nvPr/>
        </p:nvPicPr>
        <p:blipFill>
          <a:blip r:embed="rId2">
            <a:extLst>
              <a:ext uri="{96DAC541-7B7A-43D3-8B79-37D633B846F1}">
                <asvg:svgBlip xmlns:asvg="http://schemas.microsoft.com/office/drawing/2016/SVG/main" r:embed="rId10"/>
              </a:ext>
            </a:extLst>
          </a:blip>
          <a:stretch>
            <a:fillRect/>
          </a:stretch>
        </p:blipFill>
        <p:spPr>
          <a:xfrm>
            <a:off x="7530196" y="4691554"/>
            <a:ext cx="506526" cy="494214"/>
          </a:xfrm>
          <a:prstGeom prst="rect">
            <a:avLst/>
          </a:prstGeom>
        </p:spPr>
      </p:pic>
      <p:pic>
        <p:nvPicPr>
          <p:cNvPr id="20" name="Grafik 19" descr="Zurück mit einfarbiger Füllung">
            <a:extLst>
              <a:ext uri="{FF2B5EF4-FFF2-40B4-BE49-F238E27FC236}">
                <a16:creationId xmlns:a16="http://schemas.microsoft.com/office/drawing/2014/main" id="{4CA357F0-68C3-E5CB-CDD0-8E3B05C89F2B}"/>
              </a:ext>
            </a:extLst>
          </p:cNvPr>
          <p:cNvPicPr>
            <a:picLocks noChangeAspect="1"/>
          </p:cNvPicPr>
          <p:nvPr/>
        </p:nvPicPr>
        <p:blipFill>
          <a:blip r:embed="rId2">
            <a:extLst>
              <a:ext uri="{96DAC541-7B7A-43D3-8B79-37D633B846F1}">
                <asvg:svgBlip xmlns:asvg="http://schemas.microsoft.com/office/drawing/2016/SVG/main" r:embed="rId10"/>
              </a:ext>
            </a:extLst>
          </a:blip>
          <a:stretch>
            <a:fillRect/>
          </a:stretch>
        </p:blipFill>
        <p:spPr>
          <a:xfrm rot="10800000">
            <a:off x="7379763" y="4938661"/>
            <a:ext cx="506526" cy="494214"/>
          </a:xfrm>
          <a:prstGeom prst="rect">
            <a:avLst/>
          </a:prstGeom>
        </p:spPr>
      </p:pic>
      <p:sp>
        <p:nvSpPr>
          <p:cNvPr id="21" name="Ellipse 20">
            <a:extLst>
              <a:ext uri="{FF2B5EF4-FFF2-40B4-BE49-F238E27FC236}">
                <a16:creationId xmlns:a16="http://schemas.microsoft.com/office/drawing/2014/main" id="{20D89F62-2152-31B5-D5FC-85B50AA467D2}"/>
              </a:ext>
            </a:extLst>
          </p:cNvPr>
          <p:cNvSpPr/>
          <p:nvPr/>
        </p:nvSpPr>
        <p:spPr>
          <a:xfrm>
            <a:off x="9182484" y="1466408"/>
            <a:ext cx="1111169" cy="49421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90000" rIns="180000" bIns="90000" rtlCol="0" anchor="ctr"/>
          <a:lstStyle/>
          <a:p>
            <a:pPr algn="ctr"/>
            <a:r>
              <a:rPr lang="de-DE" sz="1600" dirty="0"/>
              <a:t>5‘‘</a:t>
            </a:r>
            <a:endParaRPr lang="de-CH" sz="1600" dirty="0" err="1"/>
          </a:p>
        </p:txBody>
      </p:sp>
      <p:sp>
        <p:nvSpPr>
          <p:cNvPr id="22" name="Ellipse 21">
            <a:extLst>
              <a:ext uri="{FF2B5EF4-FFF2-40B4-BE49-F238E27FC236}">
                <a16:creationId xmlns:a16="http://schemas.microsoft.com/office/drawing/2014/main" id="{FB16D1D4-96A2-5A5D-A9D2-8EC66E9C6B70}"/>
              </a:ext>
            </a:extLst>
          </p:cNvPr>
          <p:cNvSpPr/>
          <p:nvPr/>
        </p:nvSpPr>
        <p:spPr>
          <a:xfrm>
            <a:off x="10367005" y="2224739"/>
            <a:ext cx="1111169" cy="49421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90000" rIns="180000" bIns="90000" rtlCol="0" anchor="ctr"/>
          <a:lstStyle/>
          <a:p>
            <a:pPr algn="ctr"/>
            <a:r>
              <a:rPr lang="de-DE" sz="1600" dirty="0"/>
              <a:t>5‘‘</a:t>
            </a:r>
            <a:endParaRPr lang="de-CH" sz="1600" dirty="0" err="1"/>
          </a:p>
        </p:txBody>
      </p:sp>
      <p:sp>
        <p:nvSpPr>
          <p:cNvPr id="23" name="Ellipse 22">
            <a:extLst>
              <a:ext uri="{FF2B5EF4-FFF2-40B4-BE49-F238E27FC236}">
                <a16:creationId xmlns:a16="http://schemas.microsoft.com/office/drawing/2014/main" id="{722DC23D-1166-F33A-D309-1EF78D92E803}"/>
              </a:ext>
            </a:extLst>
          </p:cNvPr>
          <p:cNvSpPr/>
          <p:nvPr/>
        </p:nvSpPr>
        <p:spPr>
          <a:xfrm>
            <a:off x="9212294" y="2556040"/>
            <a:ext cx="1111169" cy="49421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90000" rIns="180000" bIns="90000" rtlCol="0" anchor="ctr"/>
          <a:lstStyle/>
          <a:p>
            <a:pPr algn="ctr"/>
            <a:r>
              <a:rPr lang="de-DE" sz="1600" dirty="0"/>
              <a:t>20‘‘</a:t>
            </a:r>
            <a:endParaRPr lang="de-CH" sz="1600" dirty="0" err="1"/>
          </a:p>
        </p:txBody>
      </p:sp>
      <p:sp>
        <p:nvSpPr>
          <p:cNvPr id="24" name="Ellipse 23">
            <a:extLst>
              <a:ext uri="{FF2B5EF4-FFF2-40B4-BE49-F238E27FC236}">
                <a16:creationId xmlns:a16="http://schemas.microsoft.com/office/drawing/2014/main" id="{AE7DD839-9038-C9EA-3356-35D87656FDF8}"/>
              </a:ext>
            </a:extLst>
          </p:cNvPr>
          <p:cNvSpPr/>
          <p:nvPr/>
        </p:nvSpPr>
        <p:spPr>
          <a:xfrm>
            <a:off x="10390322" y="3029086"/>
            <a:ext cx="1111169" cy="49421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90000" rIns="180000" bIns="90000" rtlCol="0" anchor="ctr"/>
          <a:lstStyle/>
          <a:p>
            <a:pPr algn="ctr"/>
            <a:r>
              <a:rPr lang="de-DE" sz="1600" dirty="0"/>
              <a:t>35‘‘</a:t>
            </a:r>
            <a:endParaRPr lang="de-CH" sz="1600" dirty="0" err="1"/>
          </a:p>
        </p:txBody>
      </p:sp>
      <p:sp>
        <p:nvSpPr>
          <p:cNvPr id="29" name="Ellipse 28">
            <a:extLst>
              <a:ext uri="{FF2B5EF4-FFF2-40B4-BE49-F238E27FC236}">
                <a16:creationId xmlns:a16="http://schemas.microsoft.com/office/drawing/2014/main" id="{FE93F10F-9C8B-C11D-F4B6-E426B99B72B9}"/>
              </a:ext>
            </a:extLst>
          </p:cNvPr>
          <p:cNvSpPr/>
          <p:nvPr/>
        </p:nvSpPr>
        <p:spPr>
          <a:xfrm>
            <a:off x="9182483" y="3653963"/>
            <a:ext cx="1111169" cy="49421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90000" rIns="180000" bIns="90000" rtlCol="0" anchor="ctr"/>
          <a:lstStyle/>
          <a:p>
            <a:pPr algn="ctr"/>
            <a:r>
              <a:rPr lang="de-DE" sz="1600" dirty="0"/>
              <a:t>15‘‘</a:t>
            </a:r>
            <a:endParaRPr lang="de-CH" sz="1600" dirty="0" err="1"/>
          </a:p>
        </p:txBody>
      </p:sp>
      <p:pic>
        <p:nvPicPr>
          <p:cNvPr id="31" name="Grafik 30" descr="Gruppe von Männern mit einfarbiger Füllung">
            <a:extLst>
              <a:ext uri="{FF2B5EF4-FFF2-40B4-BE49-F238E27FC236}">
                <a16:creationId xmlns:a16="http://schemas.microsoft.com/office/drawing/2014/main" id="{4842F437-E896-8C29-CF7E-E3E2A0DCF6F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468147" y="3622842"/>
            <a:ext cx="556456" cy="556456"/>
          </a:xfrm>
          <a:prstGeom prst="rect">
            <a:avLst/>
          </a:prstGeom>
        </p:spPr>
      </p:pic>
      <p:sp>
        <p:nvSpPr>
          <p:cNvPr id="32" name="Ellipse 31">
            <a:extLst>
              <a:ext uri="{FF2B5EF4-FFF2-40B4-BE49-F238E27FC236}">
                <a16:creationId xmlns:a16="http://schemas.microsoft.com/office/drawing/2014/main" id="{14B626A8-C076-A39F-6759-59D053F88963}"/>
              </a:ext>
            </a:extLst>
          </p:cNvPr>
          <p:cNvSpPr/>
          <p:nvPr/>
        </p:nvSpPr>
        <p:spPr>
          <a:xfrm>
            <a:off x="9182482" y="4829618"/>
            <a:ext cx="1111169" cy="49421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90000" rIns="180000" bIns="90000" rtlCol="0" anchor="ctr"/>
          <a:lstStyle/>
          <a:p>
            <a:pPr algn="ctr"/>
            <a:r>
              <a:rPr lang="de-DE" sz="1600" dirty="0"/>
              <a:t>5‘‘</a:t>
            </a:r>
            <a:endParaRPr lang="de-CH" sz="1600" dirty="0" err="1"/>
          </a:p>
        </p:txBody>
      </p:sp>
      <p:pic>
        <p:nvPicPr>
          <p:cNvPr id="33" name="Grafik 32" descr="Zurück mit einfarbiger Füllung">
            <a:extLst>
              <a:ext uri="{FF2B5EF4-FFF2-40B4-BE49-F238E27FC236}">
                <a16:creationId xmlns:a16="http://schemas.microsoft.com/office/drawing/2014/main" id="{D3A86276-1B43-0252-8893-69AF1B2CF60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396119" y="2562448"/>
            <a:ext cx="506526" cy="494214"/>
          </a:xfrm>
          <a:prstGeom prst="rect">
            <a:avLst/>
          </a:prstGeom>
        </p:spPr>
      </p:pic>
      <p:sp>
        <p:nvSpPr>
          <p:cNvPr id="3" name="Ellipse 2">
            <a:extLst>
              <a:ext uri="{FF2B5EF4-FFF2-40B4-BE49-F238E27FC236}">
                <a16:creationId xmlns:a16="http://schemas.microsoft.com/office/drawing/2014/main" id="{2AFAB701-1170-2B92-0C83-D21D3BB3D600}"/>
              </a:ext>
            </a:extLst>
          </p:cNvPr>
          <p:cNvSpPr/>
          <p:nvPr/>
        </p:nvSpPr>
        <p:spPr>
          <a:xfrm>
            <a:off x="10390322" y="4210419"/>
            <a:ext cx="1111169" cy="49421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90000" rIns="180000" bIns="90000" rtlCol="0" anchor="ctr"/>
          <a:lstStyle/>
          <a:p>
            <a:pPr algn="ctr"/>
            <a:r>
              <a:rPr lang="de-DE" sz="1600" dirty="0"/>
              <a:t>5‘‘</a:t>
            </a:r>
            <a:endParaRPr lang="de-CH" sz="1600" dirty="0" err="1"/>
          </a:p>
        </p:txBody>
      </p:sp>
    </p:spTree>
    <p:extLst>
      <p:ext uri="{BB962C8B-B14F-4D97-AF65-F5344CB8AC3E}">
        <p14:creationId xmlns:p14="http://schemas.microsoft.com/office/powerpoint/2010/main" val="1323173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1028256" y="54757"/>
            <a:ext cx="10091679" cy="1298182"/>
          </a:xfrm>
        </p:spPr>
        <p:txBody>
          <a:bodyPr/>
          <a:lstStyle/>
          <a:p>
            <a:r>
              <a:rPr lang="de-DE" dirty="0">
                <a:solidFill>
                  <a:srgbClr val="4472C4"/>
                </a:solidFill>
              </a:rPr>
              <a:t>Wer wir sind</a:t>
            </a:r>
          </a:p>
        </p:txBody>
      </p:sp>
      <p:pic>
        <p:nvPicPr>
          <p:cNvPr id="3" name="Grafik 2" descr="Zurück mit einfarbiger Füllung">
            <a:extLst>
              <a:ext uri="{FF2B5EF4-FFF2-40B4-BE49-F238E27FC236}">
                <a16:creationId xmlns:a16="http://schemas.microsoft.com/office/drawing/2014/main" id="{5E3BD5E4-026B-B3A0-5D12-AD4D48E6F23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460963" y="771361"/>
            <a:ext cx="506526" cy="494214"/>
          </a:xfrm>
          <a:prstGeom prst="rect">
            <a:avLst/>
          </a:prstGeom>
        </p:spPr>
      </p:pic>
      <p:pic>
        <p:nvPicPr>
          <p:cNvPr id="4" name="Picture 2" descr="Coach Zürich: Dr. Michael Kres">
            <a:extLst>
              <a:ext uri="{FF2B5EF4-FFF2-40B4-BE49-F238E27FC236}">
                <a16:creationId xmlns:a16="http://schemas.microsoft.com/office/drawing/2014/main" id="{C57BF80A-02C4-61BB-18E5-614EE143735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6918" y="1715168"/>
            <a:ext cx="2536394" cy="1686702"/>
          </a:xfrm>
          <a:prstGeom prst="rect">
            <a:avLst/>
          </a:prstGeom>
          <a:noFill/>
          <a:extLst>
            <a:ext uri="{909E8E84-426E-40DD-AFC4-6F175D3DCCD1}">
              <a14:hiddenFill xmlns:a14="http://schemas.microsoft.com/office/drawing/2010/main">
                <a:solidFill>
                  <a:srgbClr val="FFFFFF"/>
                </a:solidFill>
              </a14:hiddenFill>
            </a:ext>
          </a:extLst>
        </p:spPr>
      </p:pic>
      <p:sp>
        <p:nvSpPr>
          <p:cNvPr id="5" name="Textfeld 4">
            <a:extLst>
              <a:ext uri="{FF2B5EF4-FFF2-40B4-BE49-F238E27FC236}">
                <a16:creationId xmlns:a16="http://schemas.microsoft.com/office/drawing/2014/main" id="{5AAEC7E4-28B4-4FF5-B286-FB7FE64B041A}"/>
              </a:ext>
            </a:extLst>
          </p:cNvPr>
          <p:cNvSpPr txBox="1"/>
          <p:nvPr/>
        </p:nvSpPr>
        <p:spPr>
          <a:xfrm>
            <a:off x="3758697" y="1604574"/>
            <a:ext cx="8212479" cy="3170099"/>
          </a:xfrm>
          <a:prstGeom prst="rect">
            <a:avLst/>
          </a:prstGeom>
          <a:noFill/>
        </p:spPr>
        <p:txBody>
          <a:bodyPr wrap="square">
            <a:spAutoFit/>
          </a:bodyPr>
          <a:lstStyle/>
          <a:p>
            <a:pPr algn="l"/>
            <a:r>
              <a:rPr lang="de-DE" sz="2000" b="1" i="0" dirty="0">
                <a:solidFill>
                  <a:srgbClr val="4472C4"/>
                </a:solidFill>
                <a:effectLst/>
                <a:latin typeface="Macklin Sans"/>
              </a:rPr>
              <a:t>Michael Kres</a:t>
            </a:r>
          </a:p>
          <a:p>
            <a:pPr algn="l"/>
            <a:r>
              <a:rPr lang="de-DE" sz="2000" b="1" i="0" dirty="0">
                <a:solidFill>
                  <a:schemeClr val="accent1"/>
                </a:solidFill>
                <a:effectLst/>
                <a:latin typeface="Macklin Sans"/>
              </a:rPr>
              <a:t>Gründer &amp; Partner</a:t>
            </a:r>
          </a:p>
          <a:p>
            <a:pPr algn="l"/>
            <a:r>
              <a:rPr lang="de-DE" sz="2000" b="0" i="0" dirty="0">
                <a:solidFill>
                  <a:schemeClr val="bg1"/>
                </a:solidFill>
                <a:effectLst/>
                <a:latin typeface="Macklin Sans"/>
              </a:rPr>
              <a:t>Dr. oec. HSG. Executive Leadership Coach </a:t>
            </a:r>
            <a:r>
              <a:rPr lang="de-DE" sz="2000" b="0" i="0" dirty="0" err="1">
                <a:solidFill>
                  <a:schemeClr val="bg1"/>
                </a:solidFill>
                <a:effectLst/>
                <a:latin typeface="Macklin Sans"/>
              </a:rPr>
              <a:t>AoEC</a:t>
            </a:r>
            <a:r>
              <a:rPr lang="de-DE" sz="2000" b="0" i="0" dirty="0">
                <a:solidFill>
                  <a:schemeClr val="bg1"/>
                </a:solidFill>
                <a:effectLst/>
                <a:latin typeface="Macklin Sans"/>
              </a:rPr>
              <a:t>. Gründungspartner der </a:t>
            </a:r>
            <a:r>
              <a:rPr lang="de-DE" sz="2000" dirty="0">
                <a:solidFill>
                  <a:srgbClr val="4472C4"/>
                </a:solidFill>
                <a:latin typeface="Macklin Sans"/>
              </a:rPr>
              <a:t>www.promovetm.com</a:t>
            </a:r>
            <a:r>
              <a:rPr lang="de-DE" sz="2000" b="0" i="0" dirty="0">
                <a:solidFill>
                  <a:schemeClr val="bg1"/>
                </a:solidFill>
                <a:effectLst/>
                <a:latin typeface="Macklin Sans"/>
              </a:rPr>
              <a:t>. Langjährige Führungserfahrung in den Branchen: Luftfahrt, Telecom, Dienstleistung, Aus- und Weiterbildung. Schwerpunkte: Gestaltung und Umsetzung von Veränderungsprozessen in selbstorganisierten Unternehmen, Organisationscoaching, Executive und Leadership Coaching. Internationale Vortragstätigkeit an Universitäten und Fachhochschulen. Breite Publikationstätigkeit in den Bereichen «Demografische Verschiebung», «Employability» und «Mut und Management».</a:t>
            </a:r>
          </a:p>
        </p:txBody>
      </p:sp>
    </p:spTree>
    <p:extLst>
      <p:ext uri="{BB962C8B-B14F-4D97-AF65-F5344CB8AC3E}">
        <p14:creationId xmlns:p14="http://schemas.microsoft.com/office/powerpoint/2010/main" val="3700091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1028256" y="54757"/>
            <a:ext cx="10091679" cy="1298182"/>
          </a:xfrm>
        </p:spPr>
        <p:txBody>
          <a:bodyPr/>
          <a:lstStyle/>
          <a:p>
            <a:r>
              <a:rPr lang="de-DE" dirty="0">
                <a:solidFill>
                  <a:srgbClr val="4472C4"/>
                </a:solidFill>
              </a:rPr>
              <a:t>Wer wir sind</a:t>
            </a:r>
          </a:p>
        </p:txBody>
      </p:sp>
      <p:sp>
        <p:nvSpPr>
          <p:cNvPr id="7" name="Textfeld 6">
            <a:extLst>
              <a:ext uri="{FF2B5EF4-FFF2-40B4-BE49-F238E27FC236}">
                <a16:creationId xmlns:a16="http://schemas.microsoft.com/office/drawing/2014/main" id="{3E4CDAF9-A117-4996-243B-5378D5A5693A}"/>
              </a:ext>
            </a:extLst>
          </p:cNvPr>
          <p:cNvSpPr txBox="1"/>
          <p:nvPr/>
        </p:nvSpPr>
        <p:spPr>
          <a:xfrm>
            <a:off x="3758697" y="1604574"/>
            <a:ext cx="8212479" cy="2124171"/>
          </a:xfrm>
          <a:prstGeom prst="rect">
            <a:avLst/>
          </a:prstGeom>
          <a:noFill/>
        </p:spPr>
        <p:txBody>
          <a:bodyPr wrap="square">
            <a:spAutoFit/>
          </a:bodyPr>
          <a:lstStyle/>
          <a:p>
            <a:pPr algn="l"/>
            <a:r>
              <a:rPr lang="de-DE" sz="2000" b="1" i="0" dirty="0">
                <a:solidFill>
                  <a:srgbClr val="4472C4"/>
                </a:solidFill>
                <a:effectLst/>
                <a:latin typeface="Macklin Sans"/>
              </a:rPr>
              <a:t>Thomas Seghezzi</a:t>
            </a:r>
            <a:br>
              <a:rPr lang="de-DE" sz="2000" b="1" i="0" dirty="0">
                <a:solidFill>
                  <a:srgbClr val="4472C4"/>
                </a:solidFill>
                <a:effectLst/>
                <a:latin typeface="Macklin Sans"/>
              </a:rPr>
            </a:br>
            <a:r>
              <a:rPr lang="de-DE" sz="2000" b="1" i="0" dirty="0">
                <a:solidFill>
                  <a:srgbClr val="4472C4"/>
                </a:solidFill>
                <a:effectLst/>
                <a:latin typeface="Macklin Sans"/>
              </a:rPr>
              <a:t>Senior Coach</a:t>
            </a:r>
          </a:p>
          <a:p>
            <a:pPr algn="just">
              <a:lnSpc>
                <a:spcPct val="103000"/>
              </a:lnSpc>
              <a:spcAft>
                <a:spcPts val="25"/>
              </a:spcAft>
            </a:pPr>
            <a:r>
              <a:rPr lang="de-CH" sz="1800" dirty="0">
                <a:solidFill>
                  <a:schemeClr val="bg1"/>
                </a:solidFill>
                <a:effectLst/>
                <a:latin typeface="Macklin Sans"/>
                <a:ea typeface="Century Gothic" panose="020B0502020202020204" pitchFamily="34" charset="0"/>
                <a:cs typeface="Century Gothic" panose="020B0502020202020204" pitchFamily="34" charset="0"/>
              </a:rPr>
              <a:t>MBA Universität St. Gallen. Langjährige, internationale Führungserfahrung im Human Resources Management in den Bereichen Sport, Non Profit Organisationen, Internationale Beziehungen, sowie Gastronomie und Events. Ausgewiesener Leistungsausweis als Selbstständiger Unternehmer. Fokus: Kommunikation und Führung im interkulturellen Umfeld</a:t>
            </a:r>
            <a:r>
              <a:rPr lang="de-CH" sz="1800" dirty="0">
                <a:solidFill>
                  <a:srgbClr val="000000"/>
                </a:solidFill>
                <a:effectLst/>
                <a:latin typeface="Macklin Sans"/>
                <a:ea typeface="Century Gothic" panose="020B0502020202020204" pitchFamily="34" charset="0"/>
                <a:cs typeface="Century Gothic" panose="020B0502020202020204" pitchFamily="34" charset="0"/>
              </a:rPr>
              <a:t>.</a:t>
            </a:r>
          </a:p>
        </p:txBody>
      </p:sp>
      <p:pic>
        <p:nvPicPr>
          <p:cNvPr id="3" name="Grafik 2" descr="Zurück mit einfarbiger Füllung">
            <a:extLst>
              <a:ext uri="{FF2B5EF4-FFF2-40B4-BE49-F238E27FC236}">
                <a16:creationId xmlns:a16="http://schemas.microsoft.com/office/drawing/2014/main" id="{5E3BD5E4-026B-B3A0-5D12-AD4D48E6F23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460963" y="771361"/>
            <a:ext cx="506526" cy="494214"/>
          </a:xfrm>
          <a:prstGeom prst="rect">
            <a:avLst/>
          </a:prstGeom>
        </p:spPr>
      </p:pic>
      <p:pic>
        <p:nvPicPr>
          <p:cNvPr id="4" name="Grafik 3">
            <a:extLst>
              <a:ext uri="{FF2B5EF4-FFF2-40B4-BE49-F238E27FC236}">
                <a16:creationId xmlns:a16="http://schemas.microsoft.com/office/drawing/2014/main" id="{27E452AD-1A72-10D4-BF24-B0D539473813}"/>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143465" y="1748505"/>
            <a:ext cx="2432248" cy="1870687"/>
          </a:xfrm>
          <a:prstGeom prst="rect">
            <a:avLst/>
          </a:prstGeom>
          <a:noFill/>
          <a:ln>
            <a:noFill/>
          </a:ln>
        </p:spPr>
      </p:pic>
    </p:spTree>
    <p:extLst>
      <p:ext uri="{BB962C8B-B14F-4D97-AF65-F5344CB8AC3E}">
        <p14:creationId xmlns:p14="http://schemas.microsoft.com/office/powerpoint/2010/main" val="182489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1028256" y="54757"/>
            <a:ext cx="10091679" cy="1232867"/>
          </a:xfrm>
        </p:spPr>
        <p:txBody>
          <a:bodyPr/>
          <a:lstStyle/>
          <a:p>
            <a:r>
              <a:rPr lang="de-DE" dirty="0">
                <a:solidFill>
                  <a:schemeClr val="accent1"/>
                </a:solidFill>
              </a:rPr>
              <a:t>Ziele von „</a:t>
            </a:r>
            <a:r>
              <a:rPr lang="de-DE">
                <a:solidFill>
                  <a:schemeClr val="accent1"/>
                </a:solidFill>
              </a:rPr>
              <a:t>Führungsinstrumente 2“</a:t>
            </a:r>
            <a:endParaRPr lang="de-DE" dirty="0">
              <a:solidFill>
                <a:schemeClr val="accent1"/>
              </a:solidFill>
            </a:endParaRPr>
          </a:p>
        </p:txBody>
      </p:sp>
      <p:sp>
        <p:nvSpPr>
          <p:cNvPr id="3" name="Textplatzhalter 2">
            <a:extLst>
              <a:ext uri="{FF2B5EF4-FFF2-40B4-BE49-F238E27FC236}">
                <a16:creationId xmlns:a16="http://schemas.microsoft.com/office/drawing/2014/main" id="{A28A9C4E-B0B8-7F1B-2624-D285C6B57754}"/>
              </a:ext>
            </a:extLst>
          </p:cNvPr>
          <p:cNvSpPr>
            <a:spLocks noGrp="1"/>
          </p:cNvSpPr>
          <p:nvPr>
            <p:ph type="body" sz="quarter" idx="10"/>
          </p:nvPr>
        </p:nvSpPr>
        <p:spPr>
          <a:xfrm>
            <a:off x="1028256" y="1825619"/>
            <a:ext cx="10223134" cy="3007637"/>
          </a:xfrm>
        </p:spPr>
        <p:txBody>
          <a:bodyPr/>
          <a:lstStyle/>
          <a:p>
            <a:pPr marL="97790" indent="-6350">
              <a:lnSpc>
                <a:spcPct val="103000"/>
              </a:lnSpc>
              <a:spcAft>
                <a:spcPts val="25"/>
              </a:spcAft>
              <a:tabLst>
                <a:tab pos="450215" algn="l"/>
              </a:tabLst>
            </a:pPr>
            <a:r>
              <a:rPr lang="de-CH" sz="3000" b="0" dirty="0">
                <a:solidFill>
                  <a:schemeClr val="bg1"/>
                </a:solidFill>
                <a:effectLst/>
                <a:latin typeface="Macklin Sans"/>
                <a:ea typeface="Century Gothic" panose="020B0502020202020204" pitchFamily="34" charset="0"/>
                <a:cs typeface="Century Gothic" panose="020B0502020202020204" pitchFamily="34" charset="0"/>
              </a:rPr>
              <a:t>-	Wir lernen wirkungsvolle </a:t>
            </a:r>
            <a:r>
              <a:rPr lang="de-CH" sz="3000" dirty="0">
                <a:solidFill>
                  <a:schemeClr val="bg1"/>
                </a:solidFill>
                <a:effectLst/>
                <a:latin typeface="Macklin Sans"/>
                <a:ea typeface="Century Gothic" panose="020B0502020202020204" pitchFamily="34" charset="0"/>
                <a:cs typeface="Century Gothic" panose="020B0502020202020204" pitchFamily="34" charset="0"/>
              </a:rPr>
              <a:t>Konfliktmanagement-Techniken</a:t>
            </a:r>
            <a:r>
              <a:rPr lang="de-CH" sz="3000" b="0" dirty="0">
                <a:solidFill>
                  <a:schemeClr val="bg1"/>
                </a:solidFill>
                <a:effectLst/>
                <a:latin typeface="Macklin Sans"/>
                <a:ea typeface="Century Gothic" panose="020B0502020202020204" pitchFamily="34" charset="0"/>
                <a:cs typeface="Century Gothic" panose="020B0502020202020204" pitchFamily="34" charset="0"/>
              </a:rPr>
              <a:t> 	kennen.</a:t>
            </a:r>
          </a:p>
          <a:p>
            <a:pPr marL="342900" lvl="0" indent="-342900">
              <a:lnSpc>
                <a:spcPct val="103000"/>
              </a:lnSpc>
              <a:spcAft>
                <a:spcPts val="25"/>
              </a:spcAft>
              <a:buFont typeface="Century Gothic" panose="020B0502020202020204" pitchFamily="34" charset="0"/>
              <a:buChar char="-"/>
              <a:tabLst>
                <a:tab pos="450215" algn="l"/>
              </a:tabLst>
            </a:pPr>
            <a:r>
              <a:rPr lang="de-CH" sz="3000" b="0" dirty="0">
                <a:solidFill>
                  <a:schemeClr val="bg1"/>
                </a:solidFill>
                <a:effectLst/>
                <a:latin typeface="Macklin Sans"/>
                <a:ea typeface="Times New Roman" panose="02020603050405020304" pitchFamily="18" charset="0"/>
                <a:cs typeface="Times New Roman" panose="02020603050405020304" pitchFamily="18" charset="0"/>
              </a:rPr>
              <a:t>	Wir simulieren die Techniken anhand konkreter Beispiele.</a:t>
            </a:r>
          </a:p>
          <a:p>
            <a:pPr marL="342900" lvl="0" indent="-342900">
              <a:lnSpc>
                <a:spcPct val="103000"/>
              </a:lnSpc>
              <a:spcAft>
                <a:spcPts val="25"/>
              </a:spcAft>
              <a:buFont typeface="Century Gothic" panose="020B0502020202020204" pitchFamily="34" charset="0"/>
              <a:buChar char="-"/>
              <a:tabLst>
                <a:tab pos="450215" algn="l"/>
              </a:tabLst>
            </a:pPr>
            <a:r>
              <a:rPr lang="de-CH" sz="3000" b="0" dirty="0">
                <a:solidFill>
                  <a:schemeClr val="bg1"/>
                </a:solidFill>
                <a:effectLst/>
                <a:latin typeface="Macklin Sans"/>
                <a:ea typeface="Times New Roman" panose="02020603050405020304" pitchFamily="18" charset="0"/>
                <a:cs typeface="Times New Roman" panose="02020603050405020304" pitchFamily="18" charset="0"/>
              </a:rPr>
              <a:t>	Wir ergänzen unseren persönlichen Entwicklungsplan mit 	einem eigenen Beispiel für eine Konfliktlösung.</a:t>
            </a:r>
          </a:p>
        </p:txBody>
      </p:sp>
      <p:pic>
        <p:nvPicPr>
          <p:cNvPr id="4" name="Grafik 3" descr="Zurück mit einfarbiger Füllung">
            <a:extLst>
              <a:ext uri="{FF2B5EF4-FFF2-40B4-BE49-F238E27FC236}">
                <a16:creationId xmlns:a16="http://schemas.microsoft.com/office/drawing/2014/main" id="{DEEAE014-E865-7FAC-13FE-B1D0E948B02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460963" y="771361"/>
            <a:ext cx="506526" cy="494214"/>
          </a:xfrm>
          <a:prstGeom prst="rect">
            <a:avLst/>
          </a:prstGeom>
        </p:spPr>
      </p:pic>
    </p:spTree>
    <p:extLst>
      <p:ext uri="{BB962C8B-B14F-4D97-AF65-F5344CB8AC3E}">
        <p14:creationId xmlns:p14="http://schemas.microsoft.com/office/powerpoint/2010/main" val="2504405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Flowchart: Document 1030">
            <a:extLst>
              <a:ext uri="{FF2B5EF4-FFF2-40B4-BE49-F238E27FC236}">
                <a16:creationId xmlns:a16="http://schemas.microsoft.com/office/drawing/2014/main" id="{D12DDE76-C203-4047-9998-63900085B5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175" y="0"/>
            <a:ext cx="3248025" cy="3400426"/>
          </a:xfrm>
          <a:prstGeom prst="flowChartDocumen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838200" y="171162"/>
            <a:ext cx="2840182" cy="2371148"/>
          </a:xfrm>
        </p:spPr>
        <p:txBody>
          <a:bodyPr vert="horz" lIns="91440" tIns="45720" rIns="91440" bIns="45720" rtlCol="0" anchor="ctr">
            <a:normAutofit/>
          </a:bodyPr>
          <a:lstStyle/>
          <a:p>
            <a:r>
              <a:rPr lang="en-US" sz="3200" dirty="0" err="1">
                <a:solidFill>
                  <a:srgbClr val="FFFFFF"/>
                </a:solidFill>
                <a:latin typeface="Macklin Sans"/>
                <a:cs typeface="+mj-cs"/>
              </a:rPr>
              <a:t>Lösungs-orientiertes</a:t>
            </a:r>
            <a:br>
              <a:rPr lang="en-US" sz="3200" kern="1200" dirty="0">
                <a:solidFill>
                  <a:srgbClr val="FFFFFF"/>
                </a:solidFill>
                <a:latin typeface="Macklin Sans"/>
                <a:cs typeface="+mj-cs"/>
              </a:rPr>
            </a:br>
            <a:r>
              <a:rPr lang="en-US" sz="3200" kern="1200" dirty="0" err="1">
                <a:solidFill>
                  <a:srgbClr val="FFFFFF"/>
                </a:solidFill>
                <a:latin typeface="Macklin Sans"/>
                <a:cs typeface="+mj-cs"/>
              </a:rPr>
              <a:t>Konflikt</a:t>
            </a:r>
            <a:r>
              <a:rPr lang="en-US" sz="3200" kern="1200" dirty="0">
                <a:solidFill>
                  <a:srgbClr val="FFFFFF"/>
                </a:solidFill>
                <a:latin typeface="Macklin Sans"/>
                <a:cs typeface="+mj-cs"/>
              </a:rPr>
              <a:t>-management I</a:t>
            </a:r>
          </a:p>
        </p:txBody>
      </p:sp>
      <p:pic>
        <p:nvPicPr>
          <p:cNvPr id="3" name="Grafik 2" descr="Zurück mit einfarbiger Füllung">
            <a:extLst>
              <a:ext uri="{FF2B5EF4-FFF2-40B4-BE49-F238E27FC236}">
                <a16:creationId xmlns:a16="http://schemas.microsoft.com/office/drawing/2014/main" id="{3F9E9334-5D7D-7865-9C96-506D992B55C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460963" y="771361"/>
            <a:ext cx="506526" cy="494214"/>
          </a:xfrm>
          <a:prstGeom prst="rect">
            <a:avLst/>
          </a:prstGeom>
        </p:spPr>
      </p:pic>
      <p:pic>
        <p:nvPicPr>
          <p:cNvPr id="4" name="Picture 2">
            <a:extLst>
              <a:ext uri="{FF2B5EF4-FFF2-40B4-BE49-F238E27FC236}">
                <a16:creationId xmlns:a16="http://schemas.microsoft.com/office/drawing/2014/main" id="{47F586E8-8C67-674F-D013-9A3D4B6A580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0705" y="3400426"/>
            <a:ext cx="3355327" cy="3355327"/>
          </a:xfrm>
          <a:prstGeom prst="rect">
            <a:avLst/>
          </a:prstGeom>
          <a:noFill/>
          <a:extLst>
            <a:ext uri="{909E8E84-426E-40DD-AFC4-6F175D3DCCD1}">
              <a14:hiddenFill xmlns:a14="http://schemas.microsoft.com/office/drawing/2010/main">
                <a:solidFill>
                  <a:srgbClr val="FFFFFF"/>
                </a:solidFill>
              </a14:hiddenFill>
            </a:ext>
          </a:extLst>
        </p:spPr>
      </p:pic>
      <p:sp>
        <p:nvSpPr>
          <p:cNvPr id="10" name="Rechteck 9">
            <a:extLst>
              <a:ext uri="{FF2B5EF4-FFF2-40B4-BE49-F238E27FC236}">
                <a16:creationId xmlns:a16="http://schemas.microsoft.com/office/drawing/2014/main" id="{8A58956D-62B7-A7A0-B2D1-42FCE0D8109E}"/>
              </a:ext>
            </a:extLst>
          </p:cNvPr>
          <p:cNvSpPr/>
          <p:nvPr/>
        </p:nvSpPr>
        <p:spPr>
          <a:xfrm>
            <a:off x="5053131" y="4184708"/>
            <a:ext cx="2252019" cy="5997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latin typeface="Macklin Sans"/>
              </a:rPr>
              <a:t>3. Taten statt Worte</a:t>
            </a:r>
            <a:endParaRPr lang="de-CH" dirty="0">
              <a:solidFill>
                <a:schemeClr val="tx1"/>
              </a:solidFill>
              <a:latin typeface="Macklin Sans"/>
            </a:endParaRPr>
          </a:p>
        </p:txBody>
      </p:sp>
      <p:sp>
        <p:nvSpPr>
          <p:cNvPr id="11" name="Rechteck 10">
            <a:extLst>
              <a:ext uri="{FF2B5EF4-FFF2-40B4-BE49-F238E27FC236}">
                <a16:creationId xmlns:a16="http://schemas.microsoft.com/office/drawing/2014/main" id="{761D668D-B378-4DEC-D958-1550B07ADD0A}"/>
              </a:ext>
            </a:extLst>
          </p:cNvPr>
          <p:cNvSpPr/>
          <p:nvPr/>
        </p:nvSpPr>
        <p:spPr>
          <a:xfrm>
            <a:off x="5053134" y="4797953"/>
            <a:ext cx="2171630" cy="5997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180975" algn="l"/>
              </a:tabLst>
            </a:pPr>
            <a:r>
              <a:rPr lang="de-DE" dirty="0">
                <a:solidFill>
                  <a:schemeClr val="tx1"/>
                </a:solidFill>
                <a:latin typeface="Macklin Sans"/>
              </a:rPr>
              <a:t>2. Polarisierung und 	Debatte</a:t>
            </a:r>
            <a:endParaRPr lang="de-CH" dirty="0">
              <a:solidFill>
                <a:schemeClr val="tx1"/>
              </a:solidFill>
              <a:latin typeface="Macklin Sans"/>
            </a:endParaRPr>
          </a:p>
        </p:txBody>
      </p:sp>
      <p:sp>
        <p:nvSpPr>
          <p:cNvPr id="12" name="Rechteck 11">
            <a:extLst>
              <a:ext uri="{FF2B5EF4-FFF2-40B4-BE49-F238E27FC236}">
                <a16:creationId xmlns:a16="http://schemas.microsoft.com/office/drawing/2014/main" id="{8E3AF3ED-C8F1-56B9-15AA-55058C095AD2}"/>
              </a:ext>
            </a:extLst>
          </p:cNvPr>
          <p:cNvSpPr/>
          <p:nvPr/>
        </p:nvSpPr>
        <p:spPr>
          <a:xfrm>
            <a:off x="5053131" y="5401150"/>
            <a:ext cx="2091245" cy="5997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180975" algn="l"/>
              </a:tabLst>
            </a:pPr>
            <a:r>
              <a:rPr lang="de-DE" dirty="0">
                <a:solidFill>
                  <a:schemeClr val="tx1"/>
                </a:solidFill>
                <a:latin typeface="Macklin Sans"/>
              </a:rPr>
              <a:t>1. Verschlimmerung 	und Verhärtung</a:t>
            </a:r>
            <a:endParaRPr lang="de-CH" dirty="0">
              <a:solidFill>
                <a:schemeClr val="tx1"/>
              </a:solidFill>
              <a:latin typeface="Macklin Sans"/>
            </a:endParaRPr>
          </a:p>
        </p:txBody>
      </p:sp>
      <p:sp>
        <p:nvSpPr>
          <p:cNvPr id="13" name="Rechteck 12">
            <a:extLst>
              <a:ext uri="{FF2B5EF4-FFF2-40B4-BE49-F238E27FC236}">
                <a16:creationId xmlns:a16="http://schemas.microsoft.com/office/drawing/2014/main" id="{39231FDB-5EE4-6B43-FF25-139C11020CDB}"/>
              </a:ext>
            </a:extLst>
          </p:cNvPr>
          <p:cNvSpPr/>
          <p:nvPr/>
        </p:nvSpPr>
        <p:spPr>
          <a:xfrm>
            <a:off x="5053132" y="3569868"/>
            <a:ext cx="2352503" cy="59976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latin typeface="Macklin Sans"/>
              </a:rPr>
              <a:t>4. Sorge und Ansehen</a:t>
            </a:r>
            <a:endParaRPr lang="de-CH" dirty="0">
              <a:solidFill>
                <a:schemeClr val="tx1"/>
              </a:solidFill>
              <a:latin typeface="Macklin Sans"/>
            </a:endParaRPr>
          </a:p>
        </p:txBody>
      </p:sp>
      <p:sp>
        <p:nvSpPr>
          <p:cNvPr id="14" name="Rechteck 13">
            <a:extLst>
              <a:ext uri="{FF2B5EF4-FFF2-40B4-BE49-F238E27FC236}">
                <a16:creationId xmlns:a16="http://schemas.microsoft.com/office/drawing/2014/main" id="{09210A2F-1E2F-13CF-89F4-44742A1207ED}"/>
              </a:ext>
            </a:extLst>
          </p:cNvPr>
          <p:cNvSpPr/>
          <p:nvPr/>
        </p:nvSpPr>
        <p:spPr>
          <a:xfrm>
            <a:off x="5053132" y="2956540"/>
            <a:ext cx="2422841" cy="59976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latin typeface="Macklin Sans"/>
              </a:rPr>
              <a:t>5. Gesichtsverlust</a:t>
            </a:r>
            <a:endParaRPr lang="de-CH" dirty="0">
              <a:solidFill>
                <a:schemeClr val="tx1"/>
              </a:solidFill>
              <a:latin typeface="Macklin Sans"/>
            </a:endParaRPr>
          </a:p>
        </p:txBody>
      </p:sp>
      <p:sp>
        <p:nvSpPr>
          <p:cNvPr id="15" name="Rechteck 14">
            <a:extLst>
              <a:ext uri="{FF2B5EF4-FFF2-40B4-BE49-F238E27FC236}">
                <a16:creationId xmlns:a16="http://schemas.microsoft.com/office/drawing/2014/main" id="{721863D5-A771-092D-7C80-98A39EBB3BDD}"/>
              </a:ext>
            </a:extLst>
          </p:cNvPr>
          <p:cNvSpPr/>
          <p:nvPr/>
        </p:nvSpPr>
        <p:spPr>
          <a:xfrm>
            <a:off x="5053132" y="2343212"/>
            <a:ext cx="2503228" cy="59976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latin typeface="Macklin Sans"/>
              </a:rPr>
              <a:t>6. Gewaltandrohung</a:t>
            </a:r>
            <a:endParaRPr lang="de-CH" dirty="0">
              <a:solidFill>
                <a:schemeClr val="tx1"/>
              </a:solidFill>
              <a:latin typeface="Macklin Sans"/>
            </a:endParaRPr>
          </a:p>
        </p:txBody>
      </p:sp>
      <p:sp>
        <p:nvSpPr>
          <p:cNvPr id="16" name="Rechteck 15">
            <a:extLst>
              <a:ext uri="{FF2B5EF4-FFF2-40B4-BE49-F238E27FC236}">
                <a16:creationId xmlns:a16="http://schemas.microsoft.com/office/drawing/2014/main" id="{70477E4A-A29A-C9EB-6CBE-7B619772A626}"/>
              </a:ext>
            </a:extLst>
          </p:cNvPr>
          <p:cNvSpPr/>
          <p:nvPr/>
        </p:nvSpPr>
        <p:spPr>
          <a:xfrm>
            <a:off x="5053131" y="1733585"/>
            <a:ext cx="2603711" cy="59976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180975" algn="l"/>
              </a:tabLst>
            </a:pPr>
            <a:r>
              <a:rPr lang="de-DE" dirty="0">
                <a:solidFill>
                  <a:schemeClr val="tx1"/>
                </a:solidFill>
                <a:latin typeface="Macklin Sans"/>
              </a:rPr>
              <a:t>7. Begrenzte 	Vernichtungsschläge</a:t>
            </a:r>
            <a:endParaRPr lang="de-CH" dirty="0">
              <a:solidFill>
                <a:schemeClr val="tx1"/>
              </a:solidFill>
              <a:latin typeface="Macklin Sans"/>
            </a:endParaRPr>
          </a:p>
        </p:txBody>
      </p:sp>
      <p:sp>
        <p:nvSpPr>
          <p:cNvPr id="17" name="Rechteck 16">
            <a:extLst>
              <a:ext uri="{FF2B5EF4-FFF2-40B4-BE49-F238E27FC236}">
                <a16:creationId xmlns:a16="http://schemas.microsoft.com/office/drawing/2014/main" id="{8F297B4E-5CB3-B41A-BB4B-89650584D859}"/>
              </a:ext>
            </a:extLst>
          </p:cNvPr>
          <p:cNvSpPr/>
          <p:nvPr/>
        </p:nvSpPr>
        <p:spPr>
          <a:xfrm>
            <a:off x="5053131" y="1130710"/>
            <a:ext cx="2714244" cy="59976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latin typeface="Macklin Sans"/>
              </a:rPr>
              <a:t>8. Zersplitterung</a:t>
            </a:r>
            <a:endParaRPr lang="de-CH" dirty="0">
              <a:solidFill>
                <a:schemeClr val="tx1"/>
              </a:solidFill>
              <a:latin typeface="Macklin Sans"/>
            </a:endParaRPr>
          </a:p>
        </p:txBody>
      </p:sp>
      <p:sp>
        <p:nvSpPr>
          <p:cNvPr id="18" name="Rechteck 17">
            <a:extLst>
              <a:ext uri="{FF2B5EF4-FFF2-40B4-BE49-F238E27FC236}">
                <a16:creationId xmlns:a16="http://schemas.microsoft.com/office/drawing/2014/main" id="{7F12E433-1754-D1B4-F0E3-E1D849F976C8}"/>
              </a:ext>
            </a:extLst>
          </p:cNvPr>
          <p:cNvSpPr/>
          <p:nvPr/>
        </p:nvSpPr>
        <p:spPr>
          <a:xfrm>
            <a:off x="5053130" y="525596"/>
            <a:ext cx="2804679" cy="59976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180975" algn="l"/>
              </a:tabLst>
            </a:pPr>
            <a:r>
              <a:rPr lang="de-DE" dirty="0">
                <a:solidFill>
                  <a:schemeClr val="tx1"/>
                </a:solidFill>
                <a:latin typeface="Macklin Sans"/>
              </a:rPr>
              <a:t>9. Gemeinsam in den </a:t>
            </a:r>
            <a:br>
              <a:rPr lang="de-DE" dirty="0">
                <a:solidFill>
                  <a:schemeClr val="tx1"/>
                </a:solidFill>
                <a:latin typeface="Macklin Sans"/>
              </a:rPr>
            </a:br>
            <a:r>
              <a:rPr lang="de-DE" dirty="0">
                <a:solidFill>
                  <a:schemeClr val="tx1"/>
                </a:solidFill>
                <a:latin typeface="Macklin Sans"/>
              </a:rPr>
              <a:t>    Abgrund</a:t>
            </a:r>
            <a:endParaRPr lang="de-CH" dirty="0">
              <a:solidFill>
                <a:schemeClr val="tx1"/>
              </a:solidFill>
              <a:latin typeface="Macklin Sans"/>
            </a:endParaRPr>
          </a:p>
        </p:txBody>
      </p:sp>
      <p:cxnSp>
        <p:nvCxnSpPr>
          <p:cNvPr id="20" name="Gerade Verbindung mit Pfeil 19">
            <a:extLst>
              <a:ext uri="{FF2B5EF4-FFF2-40B4-BE49-F238E27FC236}">
                <a16:creationId xmlns:a16="http://schemas.microsoft.com/office/drawing/2014/main" id="{0A7E001A-EDE2-4575-4ECF-9C9CF6F252AB}"/>
              </a:ext>
            </a:extLst>
          </p:cNvPr>
          <p:cNvCxnSpPr/>
          <p:nvPr/>
        </p:nvCxnSpPr>
        <p:spPr>
          <a:xfrm flipV="1">
            <a:off x="4572001" y="525596"/>
            <a:ext cx="0" cy="5475322"/>
          </a:xfrm>
          <a:prstGeom prst="straightConnector1">
            <a:avLst/>
          </a:prstGeom>
          <a:ln w="19050" cap="rnd">
            <a:tailEnd type="triangle"/>
          </a:ln>
        </p:spPr>
        <p:style>
          <a:lnRef idx="1">
            <a:schemeClr val="accent1"/>
          </a:lnRef>
          <a:fillRef idx="0">
            <a:schemeClr val="accent1"/>
          </a:fillRef>
          <a:effectRef idx="0">
            <a:schemeClr val="accent1"/>
          </a:effectRef>
          <a:fontRef idx="minor">
            <a:schemeClr val="tx1"/>
          </a:fontRef>
        </p:style>
      </p:cxnSp>
      <p:sp>
        <p:nvSpPr>
          <p:cNvPr id="21" name="Textfeld 20">
            <a:extLst>
              <a:ext uri="{FF2B5EF4-FFF2-40B4-BE49-F238E27FC236}">
                <a16:creationId xmlns:a16="http://schemas.microsoft.com/office/drawing/2014/main" id="{17DC0A9D-B4F7-5CD6-9A6B-B3FF97EFF046}"/>
              </a:ext>
            </a:extLst>
          </p:cNvPr>
          <p:cNvSpPr txBox="1"/>
          <p:nvPr/>
        </p:nvSpPr>
        <p:spPr>
          <a:xfrm rot="16200000">
            <a:off x="3625492" y="3078590"/>
            <a:ext cx="1523687" cy="369332"/>
          </a:xfrm>
          <a:prstGeom prst="rect">
            <a:avLst/>
          </a:prstGeom>
          <a:noFill/>
        </p:spPr>
        <p:txBody>
          <a:bodyPr wrap="none" rtlCol="0">
            <a:spAutoFit/>
          </a:bodyPr>
          <a:lstStyle/>
          <a:p>
            <a:r>
              <a:rPr lang="de-DE" dirty="0">
                <a:solidFill>
                  <a:schemeClr val="bg1"/>
                </a:solidFill>
                <a:latin typeface="Macklin Sans"/>
              </a:rPr>
              <a:t>Energieverlust</a:t>
            </a:r>
            <a:endParaRPr lang="de-CH" dirty="0">
              <a:solidFill>
                <a:schemeClr val="bg1"/>
              </a:solidFill>
              <a:latin typeface="Macklin Sans"/>
            </a:endParaRPr>
          </a:p>
        </p:txBody>
      </p:sp>
      <p:sp>
        <p:nvSpPr>
          <p:cNvPr id="22" name="Textfeld 21">
            <a:extLst>
              <a:ext uri="{FF2B5EF4-FFF2-40B4-BE49-F238E27FC236}">
                <a16:creationId xmlns:a16="http://schemas.microsoft.com/office/drawing/2014/main" id="{2A2262BE-046D-9C2F-87D4-208D1ED38147}"/>
              </a:ext>
            </a:extLst>
          </p:cNvPr>
          <p:cNvSpPr txBox="1"/>
          <p:nvPr/>
        </p:nvSpPr>
        <p:spPr>
          <a:xfrm rot="16200000">
            <a:off x="4259827" y="5688651"/>
            <a:ext cx="255198" cy="369332"/>
          </a:xfrm>
          <a:prstGeom prst="rect">
            <a:avLst/>
          </a:prstGeom>
          <a:noFill/>
        </p:spPr>
        <p:txBody>
          <a:bodyPr wrap="none" rtlCol="0">
            <a:spAutoFit/>
          </a:bodyPr>
          <a:lstStyle/>
          <a:p>
            <a:r>
              <a:rPr lang="de-DE" dirty="0">
                <a:solidFill>
                  <a:schemeClr val="bg1"/>
                </a:solidFill>
                <a:latin typeface="Macklin Sans"/>
              </a:rPr>
              <a:t>-</a:t>
            </a:r>
            <a:endParaRPr lang="de-CH" dirty="0">
              <a:solidFill>
                <a:schemeClr val="bg1"/>
              </a:solidFill>
              <a:latin typeface="Macklin Sans"/>
            </a:endParaRPr>
          </a:p>
        </p:txBody>
      </p:sp>
      <p:sp>
        <p:nvSpPr>
          <p:cNvPr id="23" name="Textfeld 22">
            <a:extLst>
              <a:ext uri="{FF2B5EF4-FFF2-40B4-BE49-F238E27FC236}">
                <a16:creationId xmlns:a16="http://schemas.microsoft.com/office/drawing/2014/main" id="{EE830CAD-EE10-D99B-275D-9444D723D43E}"/>
              </a:ext>
            </a:extLst>
          </p:cNvPr>
          <p:cNvSpPr txBox="1"/>
          <p:nvPr/>
        </p:nvSpPr>
        <p:spPr>
          <a:xfrm rot="16200000">
            <a:off x="4242953" y="507969"/>
            <a:ext cx="300082" cy="369332"/>
          </a:xfrm>
          <a:prstGeom prst="rect">
            <a:avLst/>
          </a:prstGeom>
          <a:noFill/>
        </p:spPr>
        <p:txBody>
          <a:bodyPr wrap="none" rtlCol="0">
            <a:spAutoFit/>
          </a:bodyPr>
          <a:lstStyle/>
          <a:p>
            <a:r>
              <a:rPr lang="de-DE" dirty="0">
                <a:solidFill>
                  <a:schemeClr val="bg1"/>
                </a:solidFill>
                <a:latin typeface="Macklin Sans"/>
              </a:rPr>
              <a:t>+</a:t>
            </a:r>
            <a:endParaRPr lang="de-CH" dirty="0">
              <a:solidFill>
                <a:schemeClr val="bg1"/>
              </a:solidFill>
              <a:latin typeface="Macklin Sans"/>
            </a:endParaRPr>
          </a:p>
        </p:txBody>
      </p:sp>
      <p:sp>
        <p:nvSpPr>
          <p:cNvPr id="24" name="Rechteck 23">
            <a:extLst>
              <a:ext uri="{FF2B5EF4-FFF2-40B4-BE49-F238E27FC236}">
                <a16:creationId xmlns:a16="http://schemas.microsoft.com/office/drawing/2014/main" id="{563F7375-00F5-A096-300D-85FC0D6F25B6}"/>
              </a:ext>
            </a:extLst>
          </p:cNvPr>
          <p:cNvSpPr/>
          <p:nvPr/>
        </p:nvSpPr>
        <p:spPr>
          <a:xfrm>
            <a:off x="4602148" y="4184708"/>
            <a:ext cx="430784" cy="181620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a:t>
            </a:r>
            <a:endParaRPr lang="de-CH" dirty="0">
              <a:solidFill>
                <a:schemeClr val="tx1"/>
              </a:solidFill>
            </a:endParaRPr>
          </a:p>
        </p:txBody>
      </p:sp>
      <p:sp>
        <p:nvSpPr>
          <p:cNvPr id="26" name="Rechteck 25">
            <a:extLst>
              <a:ext uri="{FF2B5EF4-FFF2-40B4-BE49-F238E27FC236}">
                <a16:creationId xmlns:a16="http://schemas.microsoft.com/office/drawing/2014/main" id="{67FFA10D-004B-84B7-8E81-ED606AD26E89}"/>
              </a:ext>
            </a:extLst>
          </p:cNvPr>
          <p:cNvSpPr/>
          <p:nvPr/>
        </p:nvSpPr>
        <p:spPr>
          <a:xfrm>
            <a:off x="4602147" y="2349478"/>
            <a:ext cx="430784" cy="181620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a:t>
            </a:r>
            <a:endParaRPr lang="de-CH" dirty="0">
              <a:solidFill>
                <a:schemeClr val="tx1"/>
              </a:solidFill>
            </a:endParaRPr>
          </a:p>
        </p:txBody>
      </p:sp>
      <p:sp>
        <p:nvSpPr>
          <p:cNvPr id="27" name="Rechteck 26">
            <a:extLst>
              <a:ext uri="{FF2B5EF4-FFF2-40B4-BE49-F238E27FC236}">
                <a16:creationId xmlns:a16="http://schemas.microsoft.com/office/drawing/2014/main" id="{4F14C628-72DC-6E66-BA31-3A299D7B6C9B}"/>
              </a:ext>
            </a:extLst>
          </p:cNvPr>
          <p:cNvSpPr/>
          <p:nvPr/>
        </p:nvSpPr>
        <p:spPr>
          <a:xfrm>
            <a:off x="4602250" y="523759"/>
            <a:ext cx="430784" cy="181620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a:t>
            </a:r>
            <a:endParaRPr lang="de-CH" dirty="0">
              <a:solidFill>
                <a:schemeClr val="tx1"/>
              </a:solidFill>
            </a:endParaRPr>
          </a:p>
        </p:txBody>
      </p:sp>
      <p:sp>
        <p:nvSpPr>
          <p:cNvPr id="29" name="Rechteck 28">
            <a:extLst>
              <a:ext uri="{FF2B5EF4-FFF2-40B4-BE49-F238E27FC236}">
                <a16:creationId xmlns:a16="http://schemas.microsoft.com/office/drawing/2014/main" id="{F44BA132-9344-A506-79AC-F8F371CE0EB4}"/>
              </a:ext>
            </a:extLst>
          </p:cNvPr>
          <p:cNvSpPr/>
          <p:nvPr/>
        </p:nvSpPr>
        <p:spPr>
          <a:xfrm>
            <a:off x="8018585" y="523759"/>
            <a:ext cx="2804679" cy="180959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Hier </a:t>
            </a:r>
            <a:r>
              <a:rPr lang="de-DE" dirty="0" err="1">
                <a:solidFill>
                  <a:schemeClr val="tx1"/>
                </a:solidFill>
              </a:rPr>
              <a:t>weiss</a:t>
            </a:r>
            <a:r>
              <a:rPr lang="de-DE" dirty="0">
                <a:solidFill>
                  <a:schemeClr val="tx1"/>
                </a:solidFill>
              </a:rPr>
              <a:t> man, dass keiner gewinnen kann. Es geht nur noch darum, dass der Gegner </a:t>
            </a:r>
            <a:r>
              <a:rPr lang="de-DE" dirty="0" err="1">
                <a:solidFill>
                  <a:schemeClr val="tx1"/>
                </a:solidFill>
              </a:rPr>
              <a:t>grösseren</a:t>
            </a:r>
            <a:r>
              <a:rPr lang="de-DE" dirty="0">
                <a:solidFill>
                  <a:schemeClr val="tx1"/>
                </a:solidFill>
              </a:rPr>
              <a:t> Schaden erleidet als man selbst.</a:t>
            </a:r>
            <a:endParaRPr lang="de-CH" dirty="0">
              <a:solidFill>
                <a:schemeClr val="tx1"/>
              </a:solidFill>
            </a:endParaRPr>
          </a:p>
          <a:p>
            <a:pPr algn="ctr"/>
            <a:endParaRPr lang="de-CH" dirty="0"/>
          </a:p>
        </p:txBody>
      </p:sp>
      <p:sp>
        <p:nvSpPr>
          <p:cNvPr id="30" name="Rechteck 29">
            <a:extLst>
              <a:ext uri="{FF2B5EF4-FFF2-40B4-BE49-F238E27FC236}">
                <a16:creationId xmlns:a16="http://schemas.microsoft.com/office/drawing/2014/main" id="{70120738-A47A-E5F7-3E80-8BCAE9D42139}"/>
              </a:ext>
            </a:extLst>
          </p:cNvPr>
          <p:cNvSpPr/>
          <p:nvPr/>
        </p:nvSpPr>
        <p:spPr>
          <a:xfrm>
            <a:off x="8017394" y="2346044"/>
            <a:ext cx="2804679" cy="1809594"/>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Hier gewinnt die Idee an Bedeutung, dass nur einer gewinnen kann. Alle Bemühungen konzentrieren sich auf den Sieg.</a:t>
            </a:r>
            <a:endParaRPr lang="de-CH" dirty="0">
              <a:solidFill>
                <a:schemeClr val="tx1"/>
              </a:solidFill>
            </a:endParaRPr>
          </a:p>
        </p:txBody>
      </p:sp>
      <p:sp>
        <p:nvSpPr>
          <p:cNvPr id="31" name="Rechteck 30">
            <a:extLst>
              <a:ext uri="{FF2B5EF4-FFF2-40B4-BE49-F238E27FC236}">
                <a16:creationId xmlns:a16="http://schemas.microsoft.com/office/drawing/2014/main" id="{C9D82B89-19CF-54ED-C5A9-153C4AB7B5B4}"/>
              </a:ext>
            </a:extLst>
          </p:cNvPr>
          <p:cNvSpPr/>
          <p:nvPr/>
        </p:nvSpPr>
        <p:spPr>
          <a:xfrm>
            <a:off x="8017394" y="4167919"/>
            <a:ext cx="2804679" cy="180959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Hier geht es noch um das Wohlergehen aller Beteiligter. Beide Parteien glauben noch, gemeinsam gewinnen zu können. </a:t>
            </a:r>
            <a:endParaRPr lang="de-CH" dirty="0">
              <a:solidFill>
                <a:schemeClr val="tx1"/>
              </a:solidFill>
            </a:endParaRPr>
          </a:p>
        </p:txBody>
      </p:sp>
    </p:spTree>
    <p:extLst>
      <p:ext uri="{BB962C8B-B14F-4D97-AF65-F5344CB8AC3E}">
        <p14:creationId xmlns:p14="http://schemas.microsoft.com/office/powerpoint/2010/main" val="4021244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Flowchart: Document 1030">
            <a:extLst>
              <a:ext uri="{FF2B5EF4-FFF2-40B4-BE49-F238E27FC236}">
                <a16:creationId xmlns:a16="http://schemas.microsoft.com/office/drawing/2014/main" id="{D12DDE76-C203-4047-9998-63900085B5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175" y="0"/>
            <a:ext cx="3248025" cy="3400426"/>
          </a:xfrm>
          <a:prstGeom prst="flowChartDocumen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838200" y="171162"/>
            <a:ext cx="2840182" cy="2371148"/>
          </a:xfrm>
        </p:spPr>
        <p:txBody>
          <a:bodyPr vert="horz" lIns="91440" tIns="45720" rIns="91440" bIns="45720" rtlCol="0" anchor="ctr">
            <a:normAutofit/>
          </a:bodyPr>
          <a:lstStyle/>
          <a:p>
            <a:r>
              <a:rPr lang="en-US" sz="3200" dirty="0" err="1">
                <a:solidFill>
                  <a:srgbClr val="FFFFFF"/>
                </a:solidFill>
                <a:latin typeface="Macklin Sans"/>
                <a:cs typeface="+mj-cs"/>
              </a:rPr>
              <a:t>Lösungs-orientiertes</a:t>
            </a:r>
            <a:br>
              <a:rPr lang="en-US" sz="3200" kern="1200" dirty="0">
                <a:solidFill>
                  <a:srgbClr val="FFFFFF"/>
                </a:solidFill>
                <a:latin typeface="Macklin Sans"/>
                <a:cs typeface="+mj-cs"/>
              </a:rPr>
            </a:br>
            <a:r>
              <a:rPr lang="en-US" sz="3200" kern="1200" dirty="0" err="1">
                <a:solidFill>
                  <a:srgbClr val="FFFFFF"/>
                </a:solidFill>
                <a:latin typeface="Macklin Sans"/>
                <a:cs typeface="+mj-cs"/>
              </a:rPr>
              <a:t>Konflikt</a:t>
            </a:r>
            <a:r>
              <a:rPr lang="en-US" sz="3200" kern="1200" dirty="0">
                <a:solidFill>
                  <a:srgbClr val="FFFFFF"/>
                </a:solidFill>
                <a:latin typeface="Macklin Sans"/>
                <a:cs typeface="+mj-cs"/>
              </a:rPr>
              <a:t>-management II</a:t>
            </a:r>
          </a:p>
        </p:txBody>
      </p:sp>
      <p:pic>
        <p:nvPicPr>
          <p:cNvPr id="3" name="Grafik 2" descr="Zurück mit einfarbiger Füllung">
            <a:extLst>
              <a:ext uri="{FF2B5EF4-FFF2-40B4-BE49-F238E27FC236}">
                <a16:creationId xmlns:a16="http://schemas.microsoft.com/office/drawing/2014/main" id="{3F9E9334-5D7D-7865-9C96-506D992B55C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460963" y="771361"/>
            <a:ext cx="506526" cy="494214"/>
          </a:xfrm>
          <a:prstGeom prst="rect">
            <a:avLst/>
          </a:prstGeom>
        </p:spPr>
      </p:pic>
      <p:sp>
        <p:nvSpPr>
          <p:cNvPr id="4" name="Rechteck: abgerundete Ecken 3">
            <a:extLst>
              <a:ext uri="{FF2B5EF4-FFF2-40B4-BE49-F238E27FC236}">
                <a16:creationId xmlns:a16="http://schemas.microsoft.com/office/drawing/2014/main" id="{7D9D96A1-72D2-EA01-E7AD-A6CDBCB535B1}"/>
              </a:ext>
            </a:extLst>
          </p:cNvPr>
          <p:cNvSpPr/>
          <p:nvPr/>
        </p:nvSpPr>
        <p:spPr>
          <a:xfrm>
            <a:off x="9182130" y="1339096"/>
            <a:ext cx="2533650" cy="173355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sz="2400" b="1" dirty="0">
              <a:solidFill>
                <a:schemeClr val="tx1"/>
              </a:solidFill>
              <a:latin typeface="Macklin Sans"/>
            </a:endParaRPr>
          </a:p>
        </p:txBody>
      </p:sp>
      <p:sp>
        <p:nvSpPr>
          <p:cNvPr id="5" name="Rechteck: abgerundete Ecken 4">
            <a:extLst>
              <a:ext uri="{FF2B5EF4-FFF2-40B4-BE49-F238E27FC236}">
                <a16:creationId xmlns:a16="http://schemas.microsoft.com/office/drawing/2014/main" id="{C2C3C4C2-5E4F-FFCF-F40F-17967447A825}"/>
              </a:ext>
            </a:extLst>
          </p:cNvPr>
          <p:cNvSpPr/>
          <p:nvPr/>
        </p:nvSpPr>
        <p:spPr>
          <a:xfrm>
            <a:off x="6325455" y="1356380"/>
            <a:ext cx="2533650" cy="173355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sz="2400" b="1" dirty="0">
                <a:solidFill>
                  <a:schemeClr val="tx1"/>
                </a:solidFill>
                <a:latin typeface="Macklin Sans"/>
              </a:rPr>
              <a:t>Lösungsdialoge</a:t>
            </a:r>
          </a:p>
        </p:txBody>
      </p:sp>
      <p:sp>
        <p:nvSpPr>
          <p:cNvPr id="6" name="Rechteck: abgerundete Ecken 5">
            <a:extLst>
              <a:ext uri="{FF2B5EF4-FFF2-40B4-BE49-F238E27FC236}">
                <a16:creationId xmlns:a16="http://schemas.microsoft.com/office/drawing/2014/main" id="{4D5D7324-DC2F-6B5A-48AA-B76A60A4258D}"/>
              </a:ext>
            </a:extLst>
          </p:cNvPr>
          <p:cNvSpPr/>
          <p:nvPr/>
        </p:nvSpPr>
        <p:spPr>
          <a:xfrm>
            <a:off x="3562350" y="1345682"/>
            <a:ext cx="2533650" cy="173355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sz="2400" b="1" dirty="0">
                <a:solidFill>
                  <a:schemeClr val="tx1"/>
                </a:solidFill>
                <a:latin typeface="Macklin Sans"/>
              </a:rPr>
              <a:t>Problem anerkennen und akzeptieren</a:t>
            </a:r>
          </a:p>
        </p:txBody>
      </p:sp>
      <p:cxnSp>
        <p:nvCxnSpPr>
          <p:cNvPr id="7" name="Gerade Verbindung mit Pfeil 6">
            <a:extLst>
              <a:ext uri="{FF2B5EF4-FFF2-40B4-BE49-F238E27FC236}">
                <a16:creationId xmlns:a16="http://schemas.microsoft.com/office/drawing/2014/main" id="{102F9606-402E-1BA1-D15E-FBEF496B8F37}"/>
              </a:ext>
            </a:extLst>
          </p:cNvPr>
          <p:cNvCxnSpPr>
            <a:cxnSpLocks/>
          </p:cNvCxnSpPr>
          <p:nvPr/>
        </p:nvCxnSpPr>
        <p:spPr>
          <a:xfrm>
            <a:off x="5989863" y="2232987"/>
            <a:ext cx="474328" cy="0"/>
          </a:xfrm>
          <a:prstGeom prst="straightConnector1">
            <a:avLst/>
          </a:prstGeom>
          <a:ln w="127000">
            <a:tailEnd type="triangle"/>
          </a:ln>
        </p:spPr>
        <p:style>
          <a:lnRef idx="1">
            <a:schemeClr val="accent1"/>
          </a:lnRef>
          <a:fillRef idx="0">
            <a:schemeClr val="accent1"/>
          </a:fillRef>
          <a:effectRef idx="0">
            <a:schemeClr val="accent1"/>
          </a:effectRef>
          <a:fontRef idx="minor">
            <a:schemeClr val="tx1"/>
          </a:fontRef>
        </p:style>
      </p:cxnSp>
      <p:cxnSp>
        <p:nvCxnSpPr>
          <p:cNvPr id="8" name="Gerade Verbindung mit Pfeil 7">
            <a:extLst>
              <a:ext uri="{FF2B5EF4-FFF2-40B4-BE49-F238E27FC236}">
                <a16:creationId xmlns:a16="http://schemas.microsoft.com/office/drawing/2014/main" id="{D38D1781-810E-9499-D8FA-123673E97D97}"/>
              </a:ext>
            </a:extLst>
          </p:cNvPr>
          <p:cNvCxnSpPr>
            <a:cxnSpLocks/>
          </p:cNvCxnSpPr>
          <p:nvPr/>
        </p:nvCxnSpPr>
        <p:spPr>
          <a:xfrm>
            <a:off x="8770434" y="2262483"/>
            <a:ext cx="474328" cy="0"/>
          </a:xfrm>
          <a:prstGeom prst="straightConnector1">
            <a:avLst/>
          </a:prstGeom>
          <a:ln w="127000">
            <a:tailEnd type="triangle"/>
          </a:ln>
        </p:spPr>
        <p:style>
          <a:lnRef idx="1">
            <a:schemeClr val="accent1"/>
          </a:lnRef>
          <a:fillRef idx="0">
            <a:schemeClr val="accent1"/>
          </a:fillRef>
          <a:effectRef idx="0">
            <a:schemeClr val="accent1"/>
          </a:effectRef>
          <a:fontRef idx="minor">
            <a:schemeClr val="tx1"/>
          </a:fontRef>
        </p:style>
      </p:cxnSp>
      <p:sp>
        <p:nvSpPr>
          <p:cNvPr id="15" name="Textfeld 14">
            <a:extLst>
              <a:ext uri="{FF2B5EF4-FFF2-40B4-BE49-F238E27FC236}">
                <a16:creationId xmlns:a16="http://schemas.microsoft.com/office/drawing/2014/main" id="{F0CE8ACA-D86F-4850-7AA5-39CCE4F507D1}"/>
              </a:ext>
            </a:extLst>
          </p:cNvPr>
          <p:cNvSpPr txBox="1"/>
          <p:nvPr/>
        </p:nvSpPr>
        <p:spPr>
          <a:xfrm>
            <a:off x="9182130" y="1452242"/>
            <a:ext cx="2533650" cy="1569660"/>
          </a:xfrm>
          <a:prstGeom prst="rect">
            <a:avLst/>
          </a:prstGeom>
          <a:noFill/>
        </p:spPr>
        <p:txBody>
          <a:bodyPr wrap="square" rtlCol="0">
            <a:spAutoFit/>
          </a:bodyPr>
          <a:lstStyle/>
          <a:p>
            <a:pPr algn="ctr"/>
            <a:r>
              <a:rPr lang="de-DE" sz="2400" b="1" dirty="0">
                <a:latin typeface="Macklin Sans"/>
              </a:rPr>
              <a:t>Gemeinsame </a:t>
            </a:r>
          </a:p>
          <a:p>
            <a:pPr algn="ctr"/>
            <a:r>
              <a:rPr lang="de-DE" sz="2400" b="1" dirty="0">
                <a:latin typeface="Macklin Sans"/>
              </a:rPr>
              <a:t>Bilder entwickeln, in denen das Problem gelöst ist </a:t>
            </a:r>
            <a:endParaRPr lang="de-CH" sz="2400" b="1" dirty="0">
              <a:latin typeface="Macklin Sans"/>
            </a:endParaRPr>
          </a:p>
        </p:txBody>
      </p:sp>
      <p:sp>
        <p:nvSpPr>
          <p:cNvPr id="16" name="Rechteck 15">
            <a:extLst>
              <a:ext uri="{FF2B5EF4-FFF2-40B4-BE49-F238E27FC236}">
                <a16:creationId xmlns:a16="http://schemas.microsoft.com/office/drawing/2014/main" id="{E3B3E4F2-7C12-AE5C-94FD-331B28067155}"/>
              </a:ext>
            </a:extLst>
          </p:cNvPr>
          <p:cNvSpPr/>
          <p:nvPr/>
        </p:nvSpPr>
        <p:spPr>
          <a:xfrm>
            <a:off x="3567061" y="3209565"/>
            <a:ext cx="2528939" cy="24046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buFontTx/>
              <a:buChar char="-"/>
            </a:pPr>
            <a:r>
              <a:rPr lang="de-DE" dirty="0">
                <a:latin typeface="Macklin Sans"/>
              </a:rPr>
              <a:t>Was wäre für Dich ein befriedigendes Ziel?</a:t>
            </a:r>
          </a:p>
          <a:p>
            <a:pPr marL="88900" indent="-88900">
              <a:buFontTx/>
              <a:buChar char="-"/>
            </a:pPr>
            <a:r>
              <a:rPr lang="de-DE" dirty="0">
                <a:latin typeface="Macklin Sans"/>
              </a:rPr>
              <a:t>Woran erkennst Du, dass die Situation besser ist?</a:t>
            </a:r>
          </a:p>
          <a:p>
            <a:r>
              <a:rPr lang="de-DE" dirty="0">
                <a:latin typeface="Macklin Sans"/>
              </a:rPr>
              <a:t>- Wunderfrage</a:t>
            </a:r>
            <a:br>
              <a:rPr lang="de-DE" dirty="0">
                <a:latin typeface="Macklin Sans"/>
              </a:rPr>
            </a:br>
            <a:endParaRPr lang="de-DE" dirty="0">
              <a:latin typeface="Macklin Sans"/>
            </a:endParaRPr>
          </a:p>
          <a:p>
            <a:pPr>
              <a:buFontTx/>
              <a:buChar char="-"/>
            </a:pPr>
            <a:endParaRPr lang="de-CH" dirty="0">
              <a:latin typeface="Macklin Sans"/>
            </a:endParaRPr>
          </a:p>
        </p:txBody>
      </p:sp>
      <p:sp>
        <p:nvSpPr>
          <p:cNvPr id="17" name="Rechteck 16">
            <a:extLst>
              <a:ext uri="{FF2B5EF4-FFF2-40B4-BE49-F238E27FC236}">
                <a16:creationId xmlns:a16="http://schemas.microsoft.com/office/drawing/2014/main" id="{02BE4A07-8B76-99A9-7BEA-939570E57303}"/>
              </a:ext>
            </a:extLst>
          </p:cNvPr>
          <p:cNvSpPr/>
          <p:nvPr/>
        </p:nvSpPr>
        <p:spPr>
          <a:xfrm>
            <a:off x="6330166" y="3215549"/>
            <a:ext cx="2528939" cy="24046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176213" algn="l"/>
              </a:tabLst>
            </a:pPr>
            <a:r>
              <a:rPr lang="de-DE" dirty="0"/>
              <a:t>- Welche – auch kleine – 	Veränderungen habt 	ihr wahrgenommen?</a:t>
            </a:r>
          </a:p>
          <a:p>
            <a:pPr>
              <a:tabLst>
                <a:tab pos="176213" algn="l"/>
              </a:tabLst>
            </a:pPr>
            <a:r>
              <a:rPr lang="de-CH" dirty="0"/>
              <a:t>-	Was hat sich verändert 	seit dem Vorgespräch?</a:t>
            </a:r>
            <a:br>
              <a:rPr lang="de-CH" dirty="0"/>
            </a:br>
            <a:r>
              <a:rPr lang="de-CH" dirty="0"/>
              <a:t>- 	Was schätzt Du am </a:t>
            </a:r>
            <a:br>
              <a:rPr lang="de-CH" dirty="0"/>
            </a:br>
            <a:r>
              <a:rPr lang="de-CH" dirty="0"/>
              <a:t>  	jeweils anderen?</a:t>
            </a:r>
            <a:br>
              <a:rPr lang="de-CH" dirty="0"/>
            </a:br>
            <a:endParaRPr lang="de-CH" dirty="0"/>
          </a:p>
        </p:txBody>
      </p:sp>
      <p:sp>
        <p:nvSpPr>
          <p:cNvPr id="18" name="Rechteck 17">
            <a:extLst>
              <a:ext uri="{FF2B5EF4-FFF2-40B4-BE49-F238E27FC236}">
                <a16:creationId xmlns:a16="http://schemas.microsoft.com/office/drawing/2014/main" id="{FA605A5B-844D-D1DB-BF23-4EBC7C64C3EA}"/>
              </a:ext>
            </a:extLst>
          </p:cNvPr>
          <p:cNvSpPr/>
          <p:nvPr/>
        </p:nvSpPr>
        <p:spPr>
          <a:xfrm>
            <a:off x="9182130" y="3227761"/>
            <a:ext cx="2528939" cy="24046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Tx/>
              <a:buChar char="-"/>
              <a:tabLst>
                <a:tab pos="176213" algn="l"/>
              </a:tabLst>
            </a:pPr>
            <a:r>
              <a:rPr lang="de-DE" dirty="0"/>
              <a:t>	Was erhofft ihr Euch</a:t>
            </a:r>
            <a:br>
              <a:rPr lang="de-DE" dirty="0"/>
            </a:br>
            <a:r>
              <a:rPr lang="de-DE" dirty="0"/>
              <a:t>  	von diesem Prozess?</a:t>
            </a:r>
            <a:br>
              <a:rPr lang="de-DE" dirty="0"/>
            </a:br>
            <a:r>
              <a:rPr lang="de-DE" dirty="0"/>
              <a:t>- 	Was wäre dann in 	Eurer Zusammenarbeit 	anders?</a:t>
            </a:r>
          </a:p>
          <a:p>
            <a:pPr>
              <a:buFontTx/>
              <a:buChar char="-"/>
              <a:tabLst>
                <a:tab pos="176213" algn="l"/>
              </a:tabLst>
            </a:pPr>
            <a:r>
              <a:rPr lang="de-CH" dirty="0"/>
              <a:t>	Welche zukünftigen 	Chancen wollen wir 	gemeinsam nutzen?</a:t>
            </a:r>
          </a:p>
        </p:txBody>
      </p:sp>
    </p:spTree>
    <p:extLst>
      <p:ext uri="{BB962C8B-B14F-4D97-AF65-F5344CB8AC3E}">
        <p14:creationId xmlns:p14="http://schemas.microsoft.com/office/powerpoint/2010/main" val="985643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SLIDO_APP_VERSION" val="1.5.3.3511"/>
  <p:tag name="SLIDO_PRESENTATION_ID" val="00000000-0000-0000-0000-000000000000"/>
  <p:tag name="SLIDO_EVENT_UUID" val="734efa78-1b97-4d51-82e0-ffe784e20724"/>
  <p:tag name="SLIDO_EVENT_SECTION_UUID" val="fb841ca1-ef4a-4295-8151-92edb8c8b3e0"/>
</p:tagLst>
</file>

<file path=ppt/theme/theme1.xml><?xml version="1.0" encoding="utf-8"?>
<a:theme xmlns:a="http://schemas.openxmlformats.org/drawingml/2006/main" name="Office-Design 2013–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Benutzerdefiniertes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1174</Words>
  <Application>Microsoft Office PowerPoint</Application>
  <PresentationFormat>Breitbild</PresentationFormat>
  <Paragraphs>131</Paragraphs>
  <Slides>15</Slides>
  <Notes>3</Notes>
  <HiddenSlides>0</HiddenSlides>
  <MMClips>0</MMClips>
  <ScaleCrop>false</ScaleCrop>
  <HeadingPairs>
    <vt:vector size="6" baseType="variant">
      <vt:variant>
        <vt:lpstr>Verwendete Schriftarten</vt:lpstr>
      </vt:variant>
      <vt:variant>
        <vt:i4>8</vt:i4>
      </vt:variant>
      <vt:variant>
        <vt:lpstr>Design</vt:lpstr>
      </vt:variant>
      <vt:variant>
        <vt:i4>2</vt:i4>
      </vt:variant>
      <vt:variant>
        <vt:lpstr>Folientitel</vt:lpstr>
      </vt:variant>
      <vt:variant>
        <vt:i4>15</vt:i4>
      </vt:variant>
    </vt:vector>
  </HeadingPairs>
  <TitlesOfParts>
    <vt:vector size="25" baseType="lpstr">
      <vt:lpstr>Arial</vt:lpstr>
      <vt:lpstr>Calibri</vt:lpstr>
      <vt:lpstr>Century Gothic</vt:lpstr>
      <vt:lpstr>Macklin Sans</vt:lpstr>
      <vt:lpstr>Macklin Sans Bold</vt:lpstr>
      <vt:lpstr>Macklin Sans Light</vt:lpstr>
      <vt:lpstr>Macklin Sans Regular</vt:lpstr>
      <vt:lpstr>Systemschrift Normal</vt:lpstr>
      <vt:lpstr>Office-Design 2013–2022</vt:lpstr>
      <vt:lpstr>Benutzerdefiniertes Design</vt:lpstr>
      <vt:lpstr>Führungsinstrumente 2  05. September 2023:  16h00-17h30 (live) 13. September 2023:  10h00-11h30 (online) 21. September 2023:  16h00-17h30 (online) </vt:lpstr>
      <vt:lpstr>Programm von Superpower 2.0 Workshops und Diplomfeier</vt:lpstr>
      <vt:lpstr>Programm von Superpower 2.0 Entwicklungspläne</vt:lpstr>
      <vt:lpstr>Agenda</vt:lpstr>
      <vt:lpstr>Wer wir sind</vt:lpstr>
      <vt:lpstr>Wer wir sind</vt:lpstr>
      <vt:lpstr>Ziele von „Führungsinstrumente 2“</vt:lpstr>
      <vt:lpstr>Lösungs-orientiertes Konflikt-management I</vt:lpstr>
      <vt:lpstr>Lösungs-orientiertes Konflikt-management II</vt:lpstr>
      <vt:lpstr>Lösungsorientiertes Konfliktmanagement Breakout Session (20‘)</vt:lpstr>
      <vt:lpstr>Lösungsorientiertes Konfliktmanagement Synthese (20‘) </vt:lpstr>
      <vt:lpstr>Vom Sagen zum Fragen kommen </vt:lpstr>
      <vt:lpstr>Mein Entwicklungsplan Inhalt</vt:lpstr>
      <vt:lpstr>Interaktives Feedback www.slido.com</vt:lpstr>
      <vt:lpstr>Vielen Dank für Dein Mitgestalten!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Marius Isele</dc:creator>
  <cp:lastModifiedBy>Michael Kres</cp:lastModifiedBy>
  <cp:revision>86</cp:revision>
  <dcterms:created xsi:type="dcterms:W3CDTF">2023-01-05T10:46:13Z</dcterms:created>
  <dcterms:modified xsi:type="dcterms:W3CDTF">2023-08-07T09:05:31Z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lidoAppVersion">
    <vt:lpwstr>1.5.3.3511</vt:lpwstr>
  </property>
</Properties>
</file>