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20"/>
  </p:notesMasterIdLst>
  <p:sldIdLst>
    <p:sldId id="256" r:id="rId3"/>
    <p:sldId id="263" r:id="rId4"/>
    <p:sldId id="275" r:id="rId5"/>
    <p:sldId id="267" r:id="rId6"/>
    <p:sldId id="268" r:id="rId7"/>
    <p:sldId id="282" r:id="rId8"/>
    <p:sldId id="259" r:id="rId9"/>
    <p:sldId id="288" r:id="rId10"/>
    <p:sldId id="289" r:id="rId11"/>
    <p:sldId id="291" r:id="rId12"/>
    <p:sldId id="290" r:id="rId13"/>
    <p:sldId id="287" r:id="rId14"/>
    <p:sldId id="272" r:id="rId15"/>
    <p:sldId id="285" r:id="rId16"/>
    <p:sldId id="264" r:id="rId17"/>
    <p:sldId id="276" r:id="rId18"/>
    <p:sldId id="277" r:id="rId19"/>
  </p:sldIdLst>
  <p:sldSz cx="12192000" cy="6858000"/>
  <p:notesSz cx="6858000" cy="9144000"/>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1C1F20"/>
    <a:srgbClr val="F3F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5F27B-66A3-458A-B60E-350A8B701B33}" v="15" dt="2023-08-02T07:25:40.63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3447" autoAdjust="0"/>
  </p:normalViewPr>
  <p:slideViewPr>
    <p:cSldViewPr snapToGrid="0" showGuides="1">
      <p:cViewPr varScale="1">
        <p:scale>
          <a:sx n="56" d="100"/>
          <a:sy n="56" d="100"/>
        </p:scale>
        <p:origin x="1096" y="44"/>
      </p:cViewPr>
      <p:guideLst>
        <p:guide orient="horz" pos="22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res" userId="dc2aae9b-7865-4c31-b626-bc288c968dae" providerId="ADAL" clId="{D705F27B-66A3-458A-B60E-350A8B701B33}"/>
    <pc:docChg chg="undo custSel addSld delSld modSld">
      <pc:chgData name="Michael Kres" userId="dc2aae9b-7865-4c31-b626-bc288c968dae" providerId="ADAL" clId="{D705F27B-66A3-458A-B60E-350A8B701B33}" dt="2023-08-07T07:38:33.995" v="3188" actId="20577"/>
      <pc:docMkLst>
        <pc:docMk/>
      </pc:docMkLst>
      <pc:sldChg chg="addSp delSp modSp mod">
        <pc:chgData name="Michael Kres" userId="dc2aae9b-7865-4c31-b626-bc288c968dae" providerId="ADAL" clId="{D705F27B-66A3-458A-B60E-350A8B701B33}" dt="2023-08-07T07:36:19.959" v="2917" actId="1035"/>
        <pc:sldMkLst>
          <pc:docMk/>
          <pc:sldMk cId="1323173631" sldId="267"/>
        </pc:sldMkLst>
        <pc:spChg chg="del mod">
          <ac:chgData name="Michael Kres" userId="dc2aae9b-7865-4c31-b626-bc288c968dae" providerId="ADAL" clId="{D705F27B-66A3-458A-B60E-350A8B701B33}" dt="2023-07-26T14:03:27.972" v="2796" actId="478"/>
          <ac:spMkLst>
            <pc:docMk/>
            <pc:sldMk cId="1323173631" sldId="267"/>
            <ac:spMk id="3" creationId="{2AFAB701-1170-2B92-0C83-D21D3BB3D600}"/>
          </ac:spMkLst>
        </pc:spChg>
        <pc:spChg chg="mod">
          <ac:chgData name="Michael Kres" userId="dc2aae9b-7865-4c31-b626-bc288c968dae" providerId="ADAL" clId="{D705F27B-66A3-458A-B60E-350A8B701B33}" dt="2023-08-07T07:34:34.518" v="2827" actId="20577"/>
          <ac:spMkLst>
            <pc:docMk/>
            <pc:sldMk cId="1323173631" sldId="267"/>
            <ac:spMk id="5" creationId="{C921B7B9-5917-3B47-5ECB-D9CFCD256303}"/>
          </ac:spMkLst>
        </pc:spChg>
        <pc:spChg chg="add mod">
          <ac:chgData name="Michael Kres" userId="dc2aae9b-7865-4c31-b626-bc288c968dae" providerId="ADAL" clId="{D705F27B-66A3-458A-B60E-350A8B701B33}" dt="2023-08-07T07:35:17.683" v="2831" actId="20577"/>
          <ac:spMkLst>
            <pc:docMk/>
            <pc:sldMk cId="1323173631" sldId="267"/>
            <ac:spMk id="10" creationId="{434C700C-F2B2-015C-23C6-1428DB95647B}"/>
          </ac:spMkLst>
        </pc:spChg>
        <pc:spChg chg="mod">
          <ac:chgData name="Michael Kres" userId="dc2aae9b-7865-4c31-b626-bc288c968dae" providerId="ADAL" clId="{D705F27B-66A3-458A-B60E-350A8B701B33}" dt="2023-07-26T14:02:57.586" v="2784" actId="20577"/>
          <ac:spMkLst>
            <pc:docMk/>
            <pc:sldMk cId="1323173631" sldId="267"/>
            <ac:spMk id="22" creationId="{FB16D1D4-96A2-5A5D-A9D2-8EC66E9C6B70}"/>
          </ac:spMkLst>
        </pc:spChg>
        <pc:spChg chg="mod">
          <ac:chgData name="Michael Kres" userId="dc2aae9b-7865-4c31-b626-bc288c968dae" providerId="ADAL" clId="{D705F27B-66A3-458A-B60E-350A8B701B33}" dt="2023-07-26T13:58:58.064" v="2577" actId="20577"/>
          <ac:spMkLst>
            <pc:docMk/>
            <pc:sldMk cId="1323173631" sldId="267"/>
            <ac:spMk id="23" creationId="{722DC23D-1166-F33A-D309-1EF78D92E803}"/>
          </ac:spMkLst>
        </pc:spChg>
        <pc:spChg chg="del mod">
          <ac:chgData name="Michael Kres" userId="dc2aae9b-7865-4c31-b626-bc288c968dae" providerId="ADAL" clId="{D705F27B-66A3-458A-B60E-350A8B701B33}" dt="2023-08-07T07:35:22.655" v="2833" actId="478"/>
          <ac:spMkLst>
            <pc:docMk/>
            <pc:sldMk cId="1323173631" sldId="267"/>
            <ac:spMk id="24" creationId="{AE7DD839-9038-C9EA-3356-35D87656FDF8}"/>
          </ac:spMkLst>
        </pc:spChg>
        <pc:spChg chg="mod">
          <ac:chgData name="Michael Kres" userId="dc2aae9b-7865-4c31-b626-bc288c968dae" providerId="ADAL" clId="{D705F27B-66A3-458A-B60E-350A8B701B33}" dt="2023-08-07T07:35:51.831" v="2845" actId="1035"/>
          <ac:spMkLst>
            <pc:docMk/>
            <pc:sldMk cId="1323173631" sldId="267"/>
            <ac:spMk id="29" creationId="{FE93F10F-9C8B-C11D-F4B6-E426B99B72B9}"/>
          </ac:spMkLst>
        </pc:spChg>
        <pc:spChg chg="mod">
          <ac:chgData name="Michael Kres" userId="dc2aae9b-7865-4c31-b626-bc288c968dae" providerId="ADAL" clId="{D705F27B-66A3-458A-B60E-350A8B701B33}" dt="2023-08-07T07:35:59.296" v="2846" actId="1076"/>
          <ac:spMkLst>
            <pc:docMk/>
            <pc:sldMk cId="1323173631" sldId="267"/>
            <ac:spMk id="32" creationId="{14B626A8-C076-A39F-6759-59D053F88963}"/>
          </ac:spMkLst>
        </pc:spChg>
        <pc:spChg chg="mod">
          <ac:chgData name="Michael Kres" userId="dc2aae9b-7865-4c31-b626-bc288c968dae" providerId="ADAL" clId="{D705F27B-66A3-458A-B60E-350A8B701B33}" dt="2023-08-07T07:36:07.027" v="2848" actId="1076"/>
          <ac:spMkLst>
            <pc:docMk/>
            <pc:sldMk cId="1323173631" sldId="267"/>
            <ac:spMk id="35" creationId="{D44B0F60-C630-46A8-A57B-9F7A75D37CF2}"/>
          </ac:spMkLst>
        </pc:spChg>
        <pc:picChg chg="add mod">
          <ac:chgData name="Michael Kres" userId="dc2aae9b-7865-4c31-b626-bc288c968dae" providerId="ADAL" clId="{D705F27B-66A3-458A-B60E-350A8B701B33}" dt="2023-07-26T13:12:10.689" v="420" actId="1076"/>
          <ac:picMkLst>
            <pc:docMk/>
            <pc:sldMk cId="1323173631" sldId="267"/>
            <ac:picMk id="4" creationId="{D9FCD5A5-F0B5-0432-5258-5C8B21861592}"/>
          </ac:picMkLst>
        </pc:picChg>
        <pc:picChg chg="mod">
          <ac:chgData name="Michael Kres" userId="dc2aae9b-7865-4c31-b626-bc288c968dae" providerId="ADAL" clId="{D705F27B-66A3-458A-B60E-350A8B701B33}" dt="2023-08-07T07:35:40.273" v="2834" actId="1076"/>
          <ac:picMkLst>
            <pc:docMk/>
            <pc:sldMk cId="1323173631" sldId="267"/>
            <ac:picMk id="8" creationId="{6D0209A4-56AF-1505-DBED-4D0EAA45B1C1}"/>
          </ac:picMkLst>
        </pc:picChg>
        <pc:picChg chg="add mod">
          <ac:chgData name="Michael Kres" userId="dc2aae9b-7865-4c31-b626-bc288c968dae" providerId="ADAL" clId="{D705F27B-66A3-458A-B60E-350A8B701B33}" dt="2023-07-26T14:02:30.612" v="2742" actId="1076"/>
          <ac:picMkLst>
            <pc:docMk/>
            <pc:sldMk cId="1323173631" sldId="267"/>
            <ac:picMk id="9" creationId="{09050875-5750-853E-DBC1-711BE1CBE47A}"/>
          </ac:picMkLst>
        </pc:picChg>
        <pc:picChg chg="mod">
          <ac:chgData name="Michael Kres" userId="dc2aae9b-7865-4c31-b626-bc288c968dae" providerId="ADAL" clId="{D705F27B-66A3-458A-B60E-350A8B701B33}" dt="2023-08-07T07:36:03.044" v="2847" actId="1076"/>
          <ac:picMkLst>
            <pc:docMk/>
            <pc:sldMk cId="1323173631" sldId="267"/>
            <ac:picMk id="18" creationId="{2C2126C2-3864-A04B-6695-2E83B532C594}"/>
          </ac:picMkLst>
        </pc:picChg>
        <pc:picChg chg="mod">
          <ac:chgData name="Michael Kres" userId="dc2aae9b-7865-4c31-b626-bc288c968dae" providerId="ADAL" clId="{D705F27B-66A3-458A-B60E-350A8B701B33}" dt="2023-08-07T07:36:19.959" v="2917" actId="1035"/>
          <ac:picMkLst>
            <pc:docMk/>
            <pc:sldMk cId="1323173631" sldId="267"/>
            <ac:picMk id="19" creationId="{99388E6D-A963-B049-C2D8-B61D941ABC70}"/>
          </ac:picMkLst>
        </pc:picChg>
        <pc:picChg chg="mod">
          <ac:chgData name="Michael Kres" userId="dc2aae9b-7865-4c31-b626-bc288c968dae" providerId="ADAL" clId="{D705F27B-66A3-458A-B60E-350A8B701B33}" dt="2023-08-07T07:36:19.959" v="2917" actId="1035"/>
          <ac:picMkLst>
            <pc:docMk/>
            <pc:sldMk cId="1323173631" sldId="267"/>
            <ac:picMk id="20" creationId="{4CA357F0-68C3-E5CB-CDD0-8E3B05C89F2B}"/>
          </ac:picMkLst>
        </pc:picChg>
        <pc:picChg chg="del mod">
          <ac:chgData name="Michael Kres" userId="dc2aae9b-7865-4c31-b626-bc288c968dae" providerId="ADAL" clId="{D705F27B-66A3-458A-B60E-350A8B701B33}" dt="2023-08-07T07:35:19.816" v="2832" actId="478"/>
          <ac:picMkLst>
            <pc:docMk/>
            <pc:sldMk cId="1323173631" sldId="267"/>
            <ac:picMk id="31" creationId="{4842F437-E896-8C29-CF7E-E3E2A0DCF6F3}"/>
          </ac:picMkLst>
        </pc:picChg>
        <pc:picChg chg="del">
          <ac:chgData name="Michael Kres" userId="dc2aae9b-7865-4c31-b626-bc288c968dae" providerId="ADAL" clId="{D705F27B-66A3-458A-B60E-350A8B701B33}" dt="2023-07-26T13:12:06.502" v="418" actId="478"/>
          <ac:picMkLst>
            <pc:docMk/>
            <pc:sldMk cId="1323173631" sldId="267"/>
            <ac:picMk id="33" creationId="{D3A86276-1B43-0252-8893-69AF1B2CF60A}"/>
          </ac:picMkLst>
        </pc:picChg>
      </pc:sldChg>
      <pc:sldChg chg="modSp mod">
        <pc:chgData name="Michael Kres" userId="dc2aae9b-7865-4c31-b626-bc288c968dae" providerId="ADAL" clId="{D705F27B-66A3-458A-B60E-350A8B701B33}" dt="2023-07-26T15:34:47.648" v="2804" actId="1035"/>
        <pc:sldMkLst>
          <pc:docMk/>
          <pc:sldMk cId="1747385299" sldId="272"/>
        </pc:sldMkLst>
        <pc:spChg chg="mod">
          <ac:chgData name="Michael Kres" userId="dc2aae9b-7865-4c31-b626-bc288c968dae" providerId="ADAL" clId="{D705F27B-66A3-458A-B60E-350A8B701B33}" dt="2023-07-26T14:00:37.897" v="2670" actId="20577"/>
          <ac:spMkLst>
            <pc:docMk/>
            <pc:sldMk cId="1747385299" sldId="272"/>
            <ac:spMk id="2" creationId="{323C5952-6888-3A96-5CB6-6DE8124292C5}"/>
          </ac:spMkLst>
        </pc:spChg>
        <pc:spChg chg="mod">
          <ac:chgData name="Michael Kres" userId="dc2aae9b-7865-4c31-b626-bc288c968dae" providerId="ADAL" clId="{D705F27B-66A3-458A-B60E-350A8B701B33}" dt="2023-07-26T15:34:47.648" v="2804" actId="1035"/>
          <ac:spMkLst>
            <pc:docMk/>
            <pc:sldMk cId="1747385299" sldId="272"/>
            <ac:spMk id="6" creationId="{9B114880-C9A7-D7F5-901C-3EF1E40DE4BF}"/>
          </ac:spMkLst>
        </pc:spChg>
        <pc:picChg chg="mod">
          <ac:chgData name="Michael Kres" userId="dc2aae9b-7865-4c31-b626-bc288c968dae" providerId="ADAL" clId="{D705F27B-66A3-458A-B60E-350A8B701B33}" dt="2023-07-26T13:55:20.919" v="2381" actId="1035"/>
          <ac:picMkLst>
            <pc:docMk/>
            <pc:sldMk cId="1747385299" sldId="272"/>
            <ac:picMk id="7" creationId="{AC9BF9EE-F29F-772E-C784-8E09C021397E}"/>
          </ac:picMkLst>
        </pc:picChg>
      </pc:sldChg>
      <pc:sldChg chg="modSp mod">
        <pc:chgData name="Michael Kres" userId="dc2aae9b-7865-4c31-b626-bc288c968dae" providerId="ADAL" clId="{D705F27B-66A3-458A-B60E-350A8B701B33}" dt="2023-07-26T13:05:24.473" v="174" actId="20577"/>
        <pc:sldMkLst>
          <pc:docMk/>
          <pc:sldMk cId="3000520280" sldId="277"/>
        </pc:sldMkLst>
        <pc:spChg chg="mod">
          <ac:chgData name="Michael Kres" userId="dc2aae9b-7865-4c31-b626-bc288c968dae" providerId="ADAL" clId="{D705F27B-66A3-458A-B60E-350A8B701B33}" dt="2023-07-26T13:05:24.473" v="174" actId="20577"/>
          <ac:spMkLst>
            <pc:docMk/>
            <pc:sldMk cId="3000520280" sldId="277"/>
            <ac:spMk id="2" creationId="{4DF894FF-9A91-98CC-B1F4-4AFF1FC78E06}"/>
          </ac:spMkLst>
        </pc:spChg>
        <pc:spChg chg="mod">
          <ac:chgData name="Michael Kres" userId="dc2aae9b-7865-4c31-b626-bc288c968dae" providerId="ADAL" clId="{D705F27B-66A3-458A-B60E-350A8B701B33}" dt="2023-07-26T13:04:48.454" v="105" actId="20577"/>
          <ac:spMkLst>
            <pc:docMk/>
            <pc:sldMk cId="3000520280" sldId="277"/>
            <ac:spMk id="10" creationId="{E14392A5-D074-52C6-06DA-63D734A7F1EF}"/>
          </ac:spMkLst>
        </pc:spChg>
        <pc:spChg chg="mod">
          <ac:chgData name="Michael Kres" userId="dc2aae9b-7865-4c31-b626-bc288c968dae" providerId="ADAL" clId="{D705F27B-66A3-458A-B60E-350A8B701B33}" dt="2023-07-26T13:04:40.138" v="75" actId="20577"/>
          <ac:spMkLst>
            <pc:docMk/>
            <pc:sldMk cId="3000520280" sldId="277"/>
            <ac:spMk id="11" creationId="{F8BCD5AE-31DB-74DB-A9C4-3654E91A8A98}"/>
          </ac:spMkLst>
        </pc:spChg>
      </pc:sldChg>
      <pc:sldChg chg="del">
        <pc:chgData name="Michael Kres" userId="dc2aae9b-7865-4c31-b626-bc288c968dae" providerId="ADAL" clId="{D705F27B-66A3-458A-B60E-350A8B701B33}" dt="2023-07-26T13:09:38.843" v="219" actId="47"/>
        <pc:sldMkLst>
          <pc:docMk/>
          <pc:sldMk cId="3157607865" sldId="284"/>
        </pc:sldMkLst>
      </pc:sldChg>
      <pc:sldChg chg="modSp mod">
        <pc:chgData name="Michael Kres" userId="dc2aae9b-7865-4c31-b626-bc288c968dae" providerId="ADAL" clId="{D705F27B-66A3-458A-B60E-350A8B701B33}" dt="2023-07-26T15:34:35.371" v="2802" actId="20577"/>
        <pc:sldMkLst>
          <pc:docMk/>
          <pc:sldMk cId="1492771994" sldId="285"/>
        </pc:sldMkLst>
        <pc:spChg chg="mod">
          <ac:chgData name="Michael Kres" userId="dc2aae9b-7865-4c31-b626-bc288c968dae" providerId="ADAL" clId="{D705F27B-66A3-458A-B60E-350A8B701B33}" dt="2023-07-26T15:34:35.371" v="2802" actId="20577"/>
          <ac:spMkLst>
            <pc:docMk/>
            <pc:sldMk cId="1492771994" sldId="285"/>
            <ac:spMk id="2" creationId="{323C5952-6888-3A96-5CB6-6DE8124292C5}"/>
          </ac:spMkLst>
        </pc:spChg>
      </pc:sldChg>
      <pc:sldChg chg="addSp delSp modSp mod modNotesTx">
        <pc:chgData name="Michael Kres" userId="dc2aae9b-7865-4c31-b626-bc288c968dae" providerId="ADAL" clId="{D705F27B-66A3-458A-B60E-350A8B701B33}" dt="2023-07-26T13:12:49.896" v="435" actId="20577"/>
        <pc:sldMkLst>
          <pc:docMk/>
          <pc:sldMk cId="2104918480" sldId="288"/>
        </pc:sldMkLst>
        <pc:spChg chg="mod">
          <ac:chgData name="Michael Kres" userId="dc2aae9b-7865-4c31-b626-bc288c968dae" providerId="ADAL" clId="{D705F27B-66A3-458A-B60E-350A8B701B33}" dt="2023-07-26T13:10:27.886" v="249" actId="20577"/>
          <ac:spMkLst>
            <pc:docMk/>
            <pc:sldMk cId="2104918480" sldId="288"/>
            <ac:spMk id="2" creationId="{323C5952-6888-3A96-5CB6-6DE8124292C5}"/>
          </ac:spMkLst>
        </pc:spChg>
        <pc:spChg chg="mod">
          <ac:chgData name="Michael Kres" userId="dc2aae9b-7865-4c31-b626-bc288c968dae" providerId="ADAL" clId="{D705F27B-66A3-458A-B60E-350A8B701B33}" dt="2023-07-26T13:12:49.896" v="435" actId="20577"/>
          <ac:spMkLst>
            <pc:docMk/>
            <pc:sldMk cId="2104918480" sldId="288"/>
            <ac:spMk id="5" creationId="{6BAB7442-0DCD-9915-42D9-1DB0677B74AE}"/>
          </ac:spMkLst>
        </pc:spChg>
        <pc:picChg chg="add mod">
          <ac:chgData name="Michael Kres" userId="dc2aae9b-7865-4c31-b626-bc288c968dae" providerId="ADAL" clId="{D705F27B-66A3-458A-B60E-350A8B701B33}" dt="2023-07-26T13:12:26.049" v="423" actId="1076"/>
          <ac:picMkLst>
            <pc:docMk/>
            <pc:sldMk cId="2104918480" sldId="288"/>
            <ac:picMk id="3" creationId="{EFB7760A-58C2-909D-8787-88D87B59EFCF}"/>
          </ac:picMkLst>
        </pc:picChg>
        <pc:picChg chg="del">
          <ac:chgData name="Michael Kres" userId="dc2aae9b-7865-4c31-b626-bc288c968dae" providerId="ADAL" clId="{D705F27B-66A3-458A-B60E-350A8B701B33}" dt="2023-07-26T13:12:17.785" v="421" actId="478"/>
          <ac:picMkLst>
            <pc:docMk/>
            <pc:sldMk cId="2104918480" sldId="288"/>
            <ac:picMk id="4" creationId="{DEEAE014-E865-7FAC-13FE-B1D0E948B02A}"/>
          </ac:picMkLst>
        </pc:picChg>
      </pc:sldChg>
      <pc:sldChg chg="addSp delSp modSp add mod modNotesTx">
        <pc:chgData name="Michael Kres" userId="dc2aae9b-7865-4c31-b626-bc288c968dae" providerId="ADAL" clId="{D705F27B-66A3-458A-B60E-350A8B701B33}" dt="2023-08-07T07:37:39.006" v="3026" actId="20577"/>
        <pc:sldMkLst>
          <pc:docMk/>
          <pc:sldMk cId="3945653572" sldId="289"/>
        </pc:sldMkLst>
        <pc:spChg chg="mod">
          <ac:chgData name="Michael Kres" userId="dc2aae9b-7865-4c31-b626-bc288c968dae" providerId="ADAL" clId="{D705F27B-66A3-458A-B60E-350A8B701B33}" dt="2023-07-26T13:14:07.487" v="480" actId="20577"/>
          <ac:spMkLst>
            <pc:docMk/>
            <pc:sldMk cId="3945653572" sldId="289"/>
            <ac:spMk id="2" creationId="{323C5952-6888-3A96-5CB6-6DE8124292C5}"/>
          </ac:spMkLst>
        </pc:spChg>
        <pc:spChg chg="del">
          <ac:chgData name="Michael Kres" userId="dc2aae9b-7865-4c31-b626-bc288c968dae" providerId="ADAL" clId="{D705F27B-66A3-458A-B60E-350A8B701B33}" dt="2023-07-26T13:14:10.195" v="481" actId="478"/>
          <ac:spMkLst>
            <pc:docMk/>
            <pc:sldMk cId="3945653572" sldId="289"/>
            <ac:spMk id="5" creationId="{6BAB7442-0DCD-9915-42D9-1DB0677B74AE}"/>
          </ac:spMkLst>
        </pc:spChg>
        <pc:picChg chg="add mod">
          <ac:chgData name="Michael Kres" userId="dc2aae9b-7865-4c31-b626-bc288c968dae" providerId="ADAL" clId="{D705F27B-66A3-458A-B60E-350A8B701B33}" dt="2023-07-26T13:14:48.366" v="485" actId="1076"/>
          <ac:picMkLst>
            <pc:docMk/>
            <pc:sldMk cId="3945653572" sldId="289"/>
            <ac:picMk id="1026" creationId="{01A6F633-C53A-F546-6FA1-DFA7A7B18373}"/>
          </ac:picMkLst>
        </pc:picChg>
      </pc:sldChg>
      <pc:sldChg chg="addSp delSp modSp add mod setBg modNotesTx">
        <pc:chgData name="Michael Kres" userId="dc2aae9b-7865-4c31-b626-bc288c968dae" providerId="ADAL" clId="{D705F27B-66A3-458A-B60E-350A8B701B33}" dt="2023-08-07T07:38:33.995" v="3188" actId="20577"/>
        <pc:sldMkLst>
          <pc:docMk/>
          <pc:sldMk cId="2176979188" sldId="290"/>
        </pc:sldMkLst>
        <pc:spChg chg="mod">
          <ac:chgData name="Michael Kres" userId="dc2aae9b-7865-4c31-b626-bc288c968dae" providerId="ADAL" clId="{D705F27B-66A3-458A-B60E-350A8B701B33}" dt="2023-07-26T13:16:18.540" v="542" actId="26606"/>
          <ac:spMkLst>
            <pc:docMk/>
            <pc:sldMk cId="2176979188" sldId="290"/>
            <ac:spMk id="2" creationId="{323C5952-6888-3A96-5CB6-6DE8124292C5}"/>
          </ac:spMkLst>
        </pc:spChg>
        <pc:spChg chg="add">
          <ac:chgData name="Michael Kres" userId="dc2aae9b-7865-4c31-b626-bc288c968dae" providerId="ADAL" clId="{D705F27B-66A3-458A-B60E-350A8B701B33}" dt="2023-07-26T13:16:18.540" v="542" actId="26606"/>
          <ac:spMkLst>
            <pc:docMk/>
            <pc:sldMk cId="2176979188" sldId="290"/>
            <ac:spMk id="2055" creationId="{D4771268-CB57-404A-9271-370EB28F6090}"/>
          </ac:spMkLst>
        </pc:spChg>
        <pc:picChg chg="ord">
          <ac:chgData name="Michael Kres" userId="dc2aae9b-7865-4c31-b626-bc288c968dae" providerId="ADAL" clId="{D705F27B-66A3-458A-B60E-350A8B701B33}" dt="2023-07-26T13:16:18.540" v="542" actId="26606"/>
          <ac:picMkLst>
            <pc:docMk/>
            <pc:sldMk cId="2176979188" sldId="290"/>
            <ac:picMk id="3" creationId="{EFB7760A-58C2-909D-8787-88D87B59EFCF}"/>
          </ac:picMkLst>
        </pc:picChg>
        <pc:picChg chg="del mod">
          <ac:chgData name="Michael Kres" userId="dc2aae9b-7865-4c31-b626-bc288c968dae" providerId="ADAL" clId="{D705F27B-66A3-458A-B60E-350A8B701B33}" dt="2023-07-26T13:15:24.939" v="488" actId="478"/>
          <ac:picMkLst>
            <pc:docMk/>
            <pc:sldMk cId="2176979188" sldId="290"/>
            <ac:picMk id="1026" creationId="{01A6F633-C53A-F546-6FA1-DFA7A7B18373}"/>
          </ac:picMkLst>
        </pc:picChg>
        <pc:picChg chg="add mod">
          <ac:chgData name="Michael Kres" userId="dc2aae9b-7865-4c31-b626-bc288c968dae" providerId="ADAL" clId="{D705F27B-66A3-458A-B60E-350A8B701B33}" dt="2023-07-26T13:16:18.540" v="542" actId="26606"/>
          <ac:picMkLst>
            <pc:docMk/>
            <pc:sldMk cId="2176979188" sldId="290"/>
            <ac:picMk id="2050" creationId="{6A490F1C-A593-C9A3-6DAE-5309DD85D70C}"/>
          </ac:picMkLst>
        </pc:picChg>
      </pc:sldChg>
      <pc:sldChg chg="addSp delSp modSp add mod modNotesTx">
        <pc:chgData name="Michael Kres" userId="dc2aae9b-7865-4c31-b626-bc288c968dae" providerId="ADAL" clId="{D705F27B-66A3-458A-B60E-350A8B701B33}" dt="2023-08-07T07:38:26.481" v="3187" actId="20577"/>
        <pc:sldMkLst>
          <pc:docMk/>
          <pc:sldMk cId="4007434464" sldId="291"/>
        </pc:sldMkLst>
        <pc:spChg chg="mod">
          <ac:chgData name="Michael Kres" userId="dc2aae9b-7865-4c31-b626-bc288c968dae" providerId="ADAL" clId="{D705F27B-66A3-458A-B60E-350A8B701B33}" dt="2023-08-02T07:25:38.421" v="2819" actId="20577"/>
          <ac:spMkLst>
            <pc:docMk/>
            <pc:sldMk cId="4007434464" sldId="291"/>
            <ac:spMk id="2" creationId="{323C5952-6888-3A96-5CB6-6DE8124292C5}"/>
          </ac:spMkLst>
        </pc:spChg>
        <pc:picChg chg="add mod">
          <ac:chgData name="Michael Kres" userId="dc2aae9b-7865-4c31-b626-bc288c968dae" providerId="ADAL" clId="{D705F27B-66A3-458A-B60E-350A8B701B33}" dt="2023-08-02T07:27:01.272" v="2826" actId="14100"/>
          <ac:picMkLst>
            <pc:docMk/>
            <pc:sldMk cId="4007434464" sldId="291"/>
            <ac:picMk id="5" creationId="{31126093-AE4D-3E2B-FBC4-23BB6A75FA7E}"/>
          </ac:picMkLst>
        </pc:picChg>
        <pc:picChg chg="del">
          <ac:chgData name="Michael Kres" userId="dc2aae9b-7865-4c31-b626-bc288c968dae" providerId="ADAL" clId="{D705F27B-66A3-458A-B60E-350A8B701B33}" dt="2023-08-02T07:25:40.633" v="2820" actId="478"/>
          <ac:picMkLst>
            <pc:docMk/>
            <pc:sldMk cId="4007434464" sldId="291"/>
            <ac:picMk id="2050" creationId="{6A490F1C-A593-C9A3-6DAE-5309DD85D7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2A910-04EE-4656-B0CF-998F7F6C6146}" type="datetimeFigureOut">
              <a:rPr lang="de-CH" smtClean="0"/>
              <a:t>07.08.2023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8D443-604A-47CA-98CB-DC445D4595E3}" type="slidenum">
              <a:rPr lang="de-CH" smtClean="0"/>
              <a:t>‹Nr.›</a:t>
            </a:fld>
            <a:endParaRPr lang="de-CH"/>
          </a:p>
        </p:txBody>
      </p:sp>
    </p:spTree>
    <p:extLst>
      <p:ext uri="{BB962C8B-B14F-4D97-AF65-F5344CB8AC3E}">
        <p14:creationId xmlns:p14="http://schemas.microsoft.com/office/powerpoint/2010/main" val="303468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BANI ist der Nachfolger von VUCA. </a:t>
            </a:r>
            <a:br>
              <a:rPr lang="de-CH" dirty="0"/>
            </a:br>
            <a:r>
              <a:rPr lang="de-CH" dirty="0"/>
              <a:t>Diskussion: welchen Einfluss hat BANI auf unsere tägliche Arbeit?</a:t>
            </a:r>
          </a:p>
        </p:txBody>
      </p:sp>
      <p:sp>
        <p:nvSpPr>
          <p:cNvPr id="4" name="Foliennummernplatzhalter 3"/>
          <p:cNvSpPr>
            <a:spLocks noGrp="1"/>
          </p:cNvSpPr>
          <p:nvPr>
            <p:ph type="sldNum" sz="quarter" idx="5"/>
          </p:nvPr>
        </p:nvSpPr>
        <p:spPr/>
        <p:txBody>
          <a:bodyPr/>
          <a:lstStyle/>
          <a:p>
            <a:fld id="{2838D443-604A-47CA-98CB-DC445D4595E3}" type="slidenum">
              <a:rPr lang="de-CH" smtClean="0"/>
              <a:t>8</a:t>
            </a:fld>
            <a:endParaRPr lang="de-CH"/>
          </a:p>
        </p:txBody>
      </p:sp>
    </p:spTree>
    <p:extLst>
      <p:ext uri="{BB962C8B-B14F-4D97-AF65-F5344CB8AC3E}">
        <p14:creationId xmlns:p14="http://schemas.microsoft.com/office/powerpoint/2010/main" val="198627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Eingehen auf den «Blitz» und Ausblick zur «Psychologischen Sicherheit» (vgl. Superpower 3.0)</a:t>
            </a:r>
          </a:p>
        </p:txBody>
      </p:sp>
      <p:sp>
        <p:nvSpPr>
          <p:cNvPr id="4" name="Foliennummernplatzhalter 3"/>
          <p:cNvSpPr>
            <a:spLocks noGrp="1"/>
          </p:cNvSpPr>
          <p:nvPr>
            <p:ph type="sldNum" sz="quarter" idx="5"/>
          </p:nvPr>
        </p:nvSpPr>
        <p:spPr/>
        <p:txBody>
          <a:bodyPr/>
          <a:lstStyle/>
          <a:p>
            <a:fld id="{2838D443-604A-47CA-98CB-DC445D4595E3}" type="slidenum">
              <a:rPr lang="de-CH" smtClean="0"/>
              <a:t>9</a:t>
            </a:fld>
            <a:endParaRPr lang="de-CH"/>
          </a:p>
        </p:txBody>
      </p:sp>
    </p:spTree>
    <p:extLst>
      <p:ext uri="{BB962C8B-B14F-4D97-AF65-F5344CB8AC3E}">
        <p14:creationId xmlns:p14="http://schemas.microsoft.com/office/powerpoint/2010/main" val="80466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Warum ein Growth-Mindset wesentlich ist und woraus es besteht (Ausblick </a:t>
            </a:r>
            <a:r>
              <a:rPr lang="de-CH" dirty="0" err="1"/>
              <a:t>aufWorkshop</a:t>
            </a:r>
            <a:r>
              <a:rPr lang="de-CH" dirty="0"/>
              <a:t> «Innovationen treiben»).</a:t>
            </a:r>
          </a:p>
        </p:txBody>
      </p:sp>
      <p:sp>
        <p:nvSpPr>
          <p:cNvPr id="4" name="Foliennummernplatzhalter 3"/>
          <p:cNvSpPr>
            <a:spLocks noGrp="1"/>
          </p:cNvSpPr>
          <p:nvPr>
            <p:ph type="sldNum" sz="quarter" idx="5"/>
          </p:nvPr>
        </p:nvSpPr>
        <p:spPr/>
        <p:txBody>
          <a:bodyPr/>
          <a:lstStyle/>
          <a:p>
            <a:fld id="{2838D443-604A-47CA-98CB-DC445D4595E3}" type="slidenum">
              <a:rPr lang="de-CH" smtClean="0"/>
              <a:t>10</a:t>
            </a:fld>
            <a:endParaRPr lang="de-CH"/>
          </a:p>
        </p:txBody>
      </p:sp>
    </p:spTree>
    <p:extLst>
      <p:ext uri="{BB962C8B-B14F-4D97-AF65-F5344CB8AC3E}">
        <p14:creationId xmlns:p14="http://schemas.microsoft.com/office/powerpoint/2010/main" val="298613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2838D443-604A-47CA-98CB-DC445D4595E3}" type="slidenum">
              <a:rPr lang="de-CH" smtClean="0"/>
              <a:t>11</a:t>
            </a:fld>
            <a:endParaRPr lang="de-CH"/>
          </a:p>
        </p:txBody>
      </p:sp>
    </p:spTree>
    <p:extLst>
      <p:ext uri="{BB962C8B-B14F-4D97-AF65-F5344CB8AC3E}">
        <p14:creationId xmlns:p14="http://schemas.microsoft.com/office/powerpoint/2010/main" val="3853837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DD218-6679-E818-901E-70D1F613F4A5}"/>
              </a:ext>
            </a:extLst>
          </p:cNvPr>
          <p:cNvSpPr>
            <a:spLocks noGrp="1"/>
          </p:cNvSpPr>
          <p:nvPr>
            <p:ph type="ctrTitle" hasCustomPrompt="1"/>
          </p:nvPr>
        </p:nvSpPr>
        <p:spPr>
          <a:xfrm>
            <a:off x="1034905" y="928106"/>
            <a:ext cx="10091679" cy="1540486"/>
          </a:xfrm>
          <a:prstGeom prst="rect">
            <a:avLst/>
          </a:prstGeom>
        </p:spPr>
        <p:txBody>
          <a:bodyPr wrap="square" lIns="0" tIns="0" rIns="0" bIns="0" anchor="b">
            <a:noAutofit/>
          </a:bodyPr>
          <a:lstStyle>
            <a:lvl1pPr algn="l">
              <a:defRPr sz="4400" b="1" i="0">
                <a:solidFill>
                  <a:schemeClr val="bg1">
                    <a:lumMod val="95000"/>
                  </a:schemeClr>
                </a:solidFill>
                <a:latin typeface="Macklin Sans Bold" panose="020B0503030403030204" pitchFamily="34" charset="77"/>
                <a:cs typeface="Macklin Sans Bold" panose="020B0503030403030204" pitchFamily="34" charset="77"/>
              </a:defRPr>
            </a:lvl1pPr>
          </a:lstStyle>
          <a:p>
            <a:r>
              <a:rPr lang="de-DE" dirty="0"/>
              <a:t>Headline</a:t>
            </a:r>
          </a:p>
        </p:txBody>
      </p:sp>
      <p:pic>
        <p:nvPicPr>
          <p:cNvPr id="8" name="Grafik 7">
            <a:extLst>
              <a:ext uri="{FF2B5EF4-FFF2-40B4-BE49-F238E27FC236}">
                <a16:creationId xmlns:a16="http://schemas.microsoft.com/office/drawing/2014/main" id="{C80D7048-22D4-D736-0B33-3D36AAA13C6A}"/>
              </a:ext>
            </a:extLst>
          </p:cNvPr>
          <p:cNvPicPr>
            <a:picLocks noChangeAspect="1"/>
          </p:cNvPicPr>
          <p:nvPr userDrawn="1"/>
        </p:nvPicPr>
        <p:blipFill>
          <a:blip r:embed="rId2"/>
          <a:srcRect/>
          <a:stretch/>
        </p:blipFill>
        <p:spPr>
          <a:xfrm>
            <a:off x="9167638" y="6057375"/>
            <a:ext cx="1952297" cy="409741"/>
          </a:xfrm>
          <a:prstGeom prst="rect">
            <a:avLst/>
          </a:prstGeom>
        </p:spPr>
      </p:pic>
      <p:sp>
        <p:nvSpPr>
          <p:cNvPr id="10" name="Textplatzhalter 9">
            <a:extLst>
              <a:ext uri="{FF2B5EF4-FFF2-40B4-BE49-F238E27FC236}">
                <a16:creationId xmlns:a16="http://schemas.microsoft.com/office/drawing/2014/main" id="{020063D4-79F3-493F-B4BF-5B66C0F641A1}"/>
              </a:ext>
            </a:extLst>
          </p:cNvPr>
          <p:cNvSpPr>
            <a:spLocks noGrp="1"/>
          </p:cNvSpPr>
          <p:nvPr>
            <p:ph type="body" sz="quarter" idx="10" hasCustomPrompt="1"/>
          </p:nvPr>
        </p:nvSpPr>
        <p:spPr>
          <a:xfrm>
            <a:off x="1034905" y="2406246"/>
            <a:ext cx="10090351" cy="1677381"/>
          </a:xfrm>
          <a:prstGeom prst="rect">
            <a:avLst/>
          </a:prstGeom>
        </p:spPr>
        <p:txBody>
          <a:bodyPr wrap="square" lIns="0" tIns="0" rIns="0" bIns="0">
            <a:noAutofit/>
          </a:bodyPr>
          <a:lstStyle>
            <a:lvl1pPr marL="0" indent="0">
              <a:buNone/>
              <a:defRPr sz="4400" b="1" i="0">
                <a:solidFill>
                  <a:schemeClr val="bg2">
                    <a:lumMod val="75000"/>
                  </a:schemeClr>
                </a:solidFill>
                <a:latin typeface="Macklin Sans Bold" panose="020B0503030403030204" pitchFamily="34" charset="77"/>
                <a:cs typeface="Macklin Sans Bold" panose="020B0503030403030204" pitchFamily="34" charset="77"/>
              </a:defRPr>
            </a:lvl1pPr>
          </a:lstStyle>
          <a:p>
            <a:pPr lvl="0"/>
            <a:r>
              <a:rPr lang="de-DE" dirty="0"/>
              <a:t>Headline</a:t>
            </a:r>
          </a:p>
        </p:txBody>
      </p:sp>
    </p:spTree>
    <p:extLst>
      <p:ext uri="{BB962C8B-B14F-4D97-AF65-F5344CB8AC3E}">
        <p14:creationId xmlns:p14="http://schemas.microsoft.com/office/powerpoint/2010/main" val="324351698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nde_Text_Leistung_Weiß">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769CA7E-8BEC-DE09-D082-D4BB57BF4E46}"/>
              </a:ext>
            </a:extLst>
          </p:cNvPr>
          <p:cNvSpPr>
            <a:spLocks noGrp="1"/>
          </p:cNvSpPr>
          <p:nvPr>
            <p:ph type="body" sz="quarter" idx="16" hasCustomPrompt="1"/>
          </p:nvPr>
        </p:nvSpPr>
        <p:spPr>
          <a:xfrm>
            <a:off x="1055688" y="1406959"/>
            <a:ext cx="4545012" cy="1231900"/>
          </a:xfrm>
        </p:spPr>
        <p:txBody>
          <a:bodyPr lIns="0" tIns="0" rIns="0" bIns="0" anchor="b" anchorCtr="0">
            <a:noAutofit/>
          </a:bodyPr>
          <a:lstStyle>
            <a:lvl1pPr>
              <a:defRPr sz="2800" b="1" i="0">
                <a:latin typeface="Macklin Sans Bold" panose="020B0503030403030204" pitchFamily="34" charset="77"/>
                <a:cs typeface="Macklin Sans Bold" panose="020B0503030403030204" pitchFamily="34" charset="77"/>
              </a:defRPr>
            </a:lvl1pPr>
          </a:lstStyle>
          <a:p>
            <a:pPr lvl="0"/>
            <a:r>
              <a:rPr lang="de-DE" dirty="0"/>
              <a:t>Headline</a:t>
            </a:r>
          </a:p>
        </p:txBody>
      </p:sp>
      <p:sp>
        <p:nvSpPr>
          <p:cNvPr id="9" name="Textplatzhalter 8">
            <a:extLst>
              <a:ext uri="{FF2B5EF4-FFF2-40B4-BE49-F238E27FC236}">
                <a16:creationId xmlns:a16="http://schemas.microsoft.com/office/drawing/2014/main" id="{831C903B-2131-B1F5-CE3A-E10E945B865B}"/>
              </a:ext>
            </a:extLst>
          </p:cNvPr>
          <p:cNvSpPr>
            <a:spLocks noGrp="1"/>
          </p:cNvSpPr>
          <p:nvPr>
            <p:ph type="body" sz="quarter" idx="17" hasCustomPrompt="1"/>
          </p:nvPr>
        </p:nvSpPr>
        <p:spPr>
          <a:xfrm>
            <a:off x="1055688" y="2638859"/>
            <a:ext cx="4545012" cy="1527175"/>
          </a:xfrm>
        </p:spPr>
        <p:txBody>
          <a:bodyPr lIns="0" tIns="0" rIns="0" bIns="0">
            <a:noAutofit/>
          </a:bodyPr>
          <a:lstStyle>
            <a:lvl1pPr>
              <a:defRPr sz="2800" b="1" i="0">
                <a:solidFill>
                  <a:schemeClr val="bg1">
                    <a:lumMod val="75000"/>
                  </a:schemeClr>
                </a:solidFill>
                <a:latin typeface="Macklin Sans Bold" panose="020B0503030403030204" pitchFamily="34" charset="77"/>
                <a:cs typeface="Macklin Sans Bold" panose="020B0503030403030204" pitchFamily="34" charset="77"/>
              </a:defRPr>
            </a:lvl1pPr>
          </a:lstStyle>
          <a:p>
            <a:pPr lvl="0"/>
            <a:r>
              <a:rPr lang="de-DE" dirty="0"/>
              <a:t>Headline</a:t>
            </a:r>
          </a:p>
        </p:txBody>
      </p:sp>
      <p:sp>
        <p:nvSpPr>
          <p:cNvPr id="4" name="Textplatzhalter 3">
            <a:extLst>
              <a:ext uri="{FF2B5EF4-FFF2-40B4-BE49-F238E27FC236}">
                <a16:creationId xmlns:a16="http://schemas.microsoft.com/office/drawing/2014/main" id="{87F5727F-8780-AD22-E17C-C348752265DF}"/>
              </a:ext>
            </a:extLst>
          </p:cNvPr>
          <p:cNvSpPr>
            <a:spLocks noGrp="1"/>
          </p:cNvSpPr>
          <p:nvPr>
            <p:ph type="body" sz="quarter" idx="18"/>
          </p:nvPr>
        </p:nvSpPr>
        <p:spPr>
          <a:xfrm>
            <a:off x="5808663" y="1916113"/>
            <a:ext cx="5327650" cy="224992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6">
            <a:extLst>
              <a:ext uri="{FF2B5EF4-FFF2-40B4-BE49-F238E27FC236}">
                <a16:creationId xmlns:a16="http://schemas.microsoft.com/office/drawing/2014/main" id="{AEC49336-BDC9-8BD3-0210-A027D1E8811C}"/>
              </a:ext>
            </a:extLst>
          </p:cNvPr>
          <p:cNvSpPr>
            <a:spLocks noGrp="1"/>
          </p:cNvSpPr>
          <p:nvPr>
            <p:ph type="body" sz="quarter" idx="19"/>
          </p:nvPr>
        </p:nvSpPr>
        <p:spPr>
          <a:xfrm>
            <a:off x="5808663" y="3979863"/>
            <a:ext cx="2327275" cy="1609725"/>
          </a:xfrm>
        </p:spPr>
        <p:txBody>
          <a:bodyPr/>
          <a:lstStyle>
            <a:lvl1pPr>
              <a:defRPr b="0" i="0">
                <a:solidFill>
                  <a:schemeClr val="bg1">
                    <a:lumMod val="75000"/>
                  </a:schemeClr>
                </a:solidFill>
                <a:latin typeface="Macklin Sans Regular" panose="020B0503030403030204" pitchFamily="34" charset="77"/>
                <a:cs typeface="Macklin Sans Regular" panose="020B0503030403030204" pitchFamily="34" charset="77"/>
              </a:defRPr>
            </a:lvl1pPr>
            <a:lvl2pPr>
              <a:defRPr b="0" i="0">
                <a:solidFill>
                  <a:schemeClr val="bg1">
                    <a:lumMod val="75000"/>
                  </a:schemeClr>
                </a:solidFill>
                <a:latin typeface="Macklin Sans Regular" panose="020B0503030403030204" pitchFamily="34" charset="77"/>
                <a:cs typeface="Macklin Sans Regular" panose="020B0503030403030204" pitchFamily="34" charset="77"/>
              </a:defRPr>
            </a:lvl2pPr>
            <a:lvl3pPr>
              <a:defRPr b="0" i="0">
                <a:solidFill>
                  <a:schemeClr val="bg1">
                    <a:lumMod val="75000"/>
                  </a:schemeClr>
                </a:solidFill>
                <a:latin typeface="Macklin Sans Regular" panose="020B0503030403030204" pitchFamily="34" charset="77"/>
                <a:cs typeface="Macklin Sans Regular" panose="020B0503030403030204" pitchFamily="34" charset="77"/>
              </a:defRPr>
            </a:lvl3pPr>
            <a:lvl4pPr>
              <a:defRPr b="0" i="0">
                <a:solidFill>
                  <a:schemeClr val="bg1">
                    <a:lumMod val="75000"/>
                  </a:schemeClr>
                </a:solidFill>
                <a:latin typeface="Macklin Sans Regular" panose="020B0503030403030204" pitchFamily="34" charset="77"/>
                <a:cs typeface="Macklin Sans Regular" panose="020B0503030403030204" pitchFamily="34" charset="77"/>
              </a:defRPr>
            </a:lvl4pPr>
            <a:lvl5pPr>
              <a:defRPr b="0" i="0">
                <a:solidFill>
                  <a:schemeClr val="bg1">
                    <a:lumMod val="75000"/>
                  </a:schemeClr>
                </a:solidFill>
                <a:latin typeface="Macklin Sans Regular" panose="020B0503030403030204" pitchFamily="34" charset="77"/>
                <a:cs typeface="Macklin Sans Regular" panose="020B05030304030302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0" name="Gerade Verbindung 9">
            <a:extLst>
              <a:ext uri="{FF2B5EF4-FFF2-40B4-BE49-F238E27FC236}">
                <a16:creationId xmlns:a16="http://schemas.microsoft.com/office/drawing/2014/main" id="{FDEA2193-028D-0E30-F8FA-06C5016315DC}"/>
              </a:ext>
            </a:extLst>
          </p:cNvPr>
          <p:cNvCxnSpPr/>
          <p:nvPr userDrawn="1"/>
        </p:nvCxnSpPr>
        <p:spPr>
          <a:xfrm>
            <a:off x="5808663" y="3958936"/>
            <a:ext cx="612919" cy="0"/>
          </a:xfrm>
          <a:prstGeom prst="line">
            <a:avLst/>
          </a:prstGeom>
          <a:ln>
            <a:solidFill>
              <a:srgbClr val="1C1F20"/>
            </a:solidFill>
          </a:ln>
        </p:spPr>
        <p:style>
          <a:lnRef idx="1">
            <a:schemeClr val="accent1"/>
          </a:lnRef>
          <a:fillRef idx="0">
            <a:schemeClr val="accent1"/>
          </a:fillRef>
          <a:effectRef idx="0">
            <a:schemeClr val="accent1"/>
          </a:effectRef>
          <a:fontRef idx="minor">
            <a:schemeClr val="tx1"/>
          </a:fontRef>
        </p:style>
      </p:cxnSp>
      <p:sp>
        <p:nvSpPr>
          <p:cNvPr id="12" name="Textplatzhalter 11">
            <a:extLst>
              <a:ext uri="{FF2B5EF4-FFF2-40B4-BE49-F238E27FC236}">
                <a16:creationId xmlns:a16="http://schemas.microsoft.com/office/drawing/2014/main" id="{8FAD25A9-042F-BE5B-00B6-F851954BC94F}"/>
              </a:ext>
            </a:extLst>
          </p:cNvPr>
          <p:cNvSpPr>
            <a:spLocks noGrp="1"/>
          </p:cNvSpPr>
          <p:nvPr>
            <p:ph type="body" sz="quarter" idx="20" hasCustomPrompt="1"/>
          </p:nvPr>
        </p:nvSpPr>
        <p:spPr>
          <a:xfrm>
            <a:off x="1055687" y="1731386"/>
            <a:ext cx="4545012" cy="260350"/>
          </a:xfrm>
        </p:spPr>
        <p:txBody>
          <a:bodyPr lIns="0" tIns="0" rIns="0" bIns="0" anchor="ctr" anchorCtr="0">
            <a:noAutofit/>
          </a:bodyPr>
          <a:lstStyle>
            <a:lvl1pPr>
              <a:defRPr sz="1200" b="0" i="0">
                <a:solidFill>
                  <a:schemeClr val="bg1">
                    <a:lumMod val="75000"/>
                  </a:schemeClr>
                </a:solidFill>
                <a:latin typeface="Macklin Sans Light" panose="020B0203030403030204" pitchFamily="34" charset="77"/>
                <a:cs typeface="Macklin Sans Light" panose="020B0203030403030204" pitchFamily="34" charset="77"/>
              </a:defRPr>
            </a:lvl1pPr>
          </a:lstStyle>
          <a:p>
            <a:pPr lvl="0"/>
            <a:r>
              <a:rPr lang="de-DE" dirty="0"/>
              <a:t>PLATZHALTER</a:t>
            </a:r>
          </a:p>
        </p:txBody>
      </p:sp>
    </p:spTree>
    <p:extLst>
      <p:ext uri="{BB962C8B-B14F-4D97-AF65-F5344CB8AC3E}">
        <p14:creationId xmlns:p14="http://schemas.microsoft.com/office/powerpoint/2010/main" val="2003012576"/>
      </p:ext>
    </p:extLst>
  </p:cSld>
  <p:clrMapOvr>
    <a:masterClrMapping/>
  </p:clrMapOvr>
  <p:extLst>
    <p:ext uri="{DCECCB84-F9BA-43D5-87BE-67443E8EF086}">
      <p15:sldGuideLst xmlns:p15="http://schemas.microsoft.com/office/powerpoint/2012/main">
        <p15:guide id="1" pos="365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_Mockup">
    <p:spTree>
      <p:nvGrpSpPr>
        <p:cNvPr id="1" name=""/>
        <p:cNvGrpSpPr/>
        <p:nvPr/>
      </p:nvGrpSpPr>
      <p:grpSpPr>
        <a:xfrm>
          <a:off x="0" y="0"/>
          <a:ext cx="0" cy="0"/>
          <a:chOff x="0" y="0"/>
          <a:chExt cx="0" cy="0"/>
        </a:xfrm>
      </p:grpSpPr>
      <p:pic>
        <p:nvPicPr>
          <p:cNvPr id="8" name="Grafik 7" descr="Ein Bild, das Text, Monitor, drinnen, Fernsehen enthält.&#10;&#10;Automatisch generierte Beschreibung">
            <a:extLst>
              <a:ext uri="{FF2B5EF4-FFF2-40B4-BE49-F238E27FC236}">
                <a16:creationId xmlns:a16="http://schemas.microsoft.com/office/drawing/2014/main" id="{7D07FA15-959B-0F1D-BE33-4A1EFCEAD687}"/>
              </a:ext>
            </a:extLst>
          </p:cNvPr>
          <p:cNvPicPr>
            <a:picLocks noChangeAspect="1"/>
          </p:cNvPicPr>
          <p:nvPr userDrawn="1"/>
        </p:nvPicPr>
        <p:blipFill>
          <a:blip r:embed="rId2"/>
          <a:stretch>
            <a:fillRect/>
          </a:stretch>
        </p:blipFill>
        <p:spPr>
          <a:xfrm>
            <a:off x="1435472" y="751840"/>
            <a:ext cx="8746381" cy="5233035"/>
          </a:xfrm>
          <a:prstGeom prst="rect">
            <a:avLst/>
          </a:prstGeom>
        </p:spPr>
      </p:pic>
    </p:spTree>
    <p:extLst>
      <p:ext uri="{BB962C8B-B14F-4D97-AF65-F5344CB8AC3E}">
        <p14:creationId xmlns:p14="http://schemas.microsoft.com/office/powerpoint/2010/main" val="4094611632"/>
      </p:ext>
    </p:extLst>
  </p:cSld>
  <p:clrMapOvr>
    <a:masterClrMapping/>
  </p:clrMapOvr>
  <p:extLst>
    <p:ext uri="{DCECCB84-F9BA-43D5-87BE-67443E8EF086}">
      <p15:sldGuideLst xmlns:p15="http://schemas.microsoft.com/office/powerpoint/2012/main">
        <p15:guide id="1" pos="365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_Smartphone_Mockup">
    <p:spTree>
      <p:nvGrpSpPr>
        <p:cNvPr id="1" name=""/>
        <p:cNvGrpSpPr/>
        <p:nvPr/>
      </p:nvGrpSpPr>
      <p:grpSpPr>
        <a:xfrm>
          <a:off x="0" y="0"/>
          <a:ext cx="0" cy="0"/>
          <a:chOff x="0" y="0"/>
          <a:chExt cx="0" cy="0"/>
        </a:xfrm>
      </p:grpSpPr>
      <p:pic>
        <p:nvPicPr>
          <p:cNvPr id="8" name="Grafik 7" descr="Ein Bild, das Text, Monitor, drinnen, Fernsehen enthält.&#10;&#10;Automatisch generierte Beschreibung">
            <a:extLst>
              <a:ext uri="{FF2B5EF4-FFF2-40B4-BE49-F238E27FC236}">
                <a16:creationId xmlns:a16="http://schemas.microsoft.com/office/drawing/2014/main" id="{7D07FA15-959B-0F1D-BE33-4A1EFCEAD687}"/>
              </a:ext>
            </a:extLst>
          </p:cNvPr>
          <p:cNvPicPr>
            <a:picLocks noChangeAspect="1"/>
          </p:cNvPicPr>
          <p:nvPr userDrawn="1"/>
        </p:nvPicPr>
        <p:blipFill>
          <a:blip r:embed="rId2"/>
          <a:stretch>
            <a:fillRect/>
          </a:stretch>
        </p:blipFill>
        <p:spPr>
          <a:xfrm>
            <a:off x="1055688" y="696069"/>
            <a:ext cx="7505328" cy="4490502"/>
          </a:xfrm>
          <a:prstGeom prst="rect">
            <a:avLst/>
          </a:prstGeom>
        </p:spPr>
      </p:pic>
      <p:pic>
        <p:nvPicPr>
          <p:cNvPr id="3" name="Grafik 2">
            <a:extLst>
              <a:ext uri="{FF2B5EF4-FFF2-40B4-BE49-F238E27FC236}">
                <a16:creationId xmlns:a16="http://schemas.microsoft.com/office/drawing/2014/main" id="{787552D2-6534-FB55-A637-6932DF0B61F5}"/>
              </a:ext>
            </a:extLst>
          </p:cNvPr>
          <p:cNvPicPr>
            <a:picLocks noChangeAspect="1"/>
          </p:cNvPicPr>
          <p:nvPr userDrawn="1"/>
        </p:nvPicPr>
        <p:blipFill>
          <a:blip r:embed="rId3"/>
          <a:stretch>
            <a:fillRect/>
          </a:stretch>
        </p:blipFill>
        <p:spPr>
          <a:xfrm>
            <a:off x="8804683" y="2286635"/>
            <a:ext cx="1932917" cy="3698240"/>
          </a:xfrm>
          <a:prstGeom prst="rect">
            <a:avLst/>
          </a:prstGeom>
        </p:spPr>
      </p:pic>
    </p:spTree>
    <p:extLst>
      <p:ext uri="{BB962C8B-B14F-4D97-AF65-F5344CB8AC3E}">
        <p14:creationId xmlns:p14="http://schemas.microsoft.com/office/powerpoint/2010/main" val="1386139857"/>
      </p:ext>
    </p:extLst>
  </p:cSld>
  <p:clrMapOvr>
    <a:masterClrMapping/>
  </p:clrMapOvr>
  <p:extLst>
    <p:ext uri="{DCECCB84-F9BA-43D5-87BE-67443E8EF086}">
      <p15:sldGuideLst xmlns:p15="http://schemas.microsoft.com/office/powerpoint/2012/main">
        <p15:guide id="1" pos="365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mpetenz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DD218-6679-E818-901E-70D1F613F4A5}"/>
              </a:ext>
            </a:extLst>
          </p:cNvPr>
          <p:cNvSpPr>
            <a:spLocks noGrp="1"/>
          </p:cNvSpPr>
          <p:nvPr>
            <p:ph type="ctrTitle" hasCustomPrompt="1"/>
          </p:nvPr>
        </p:nvSpPr>
        <p:spPr>
          <a:xfrm>
            <a:off x="1055688" y="1878326"/>
            <a:ext cx="2153055" cy="398571"/>
          </a:xfrm>
          <a:prstGeom prst="rect">
            <a:avLst/>
          </a:prstGeom>
        </p:spPr>
        <p:txBody>
          <a:bodyPr wrap="square" lIns="0" tIns="0" rIns="0" bIns="0" anchor="b">
            <a:spAutoFit/>
          </a:bodyPr>
          <a:lstStyle>
            <a:lvl1pPr algn="l">
              <a:defRPr sz="2800" b="1" i="0">
                <a:solidFill>
                  <a:schemeClr val="bg2">
                    <a:lumMod val="75000"/>
                  </a:schemeClr>
                </a:solidFill>
                <a:latin typeface="Macklin Sans Bold" panose="020B0503030403030204" pitchFamily="34" charset="77"/>
                <a:cs typeface="Macklin Sans Bold" panose="020B0503030403030204" pitchFamily="34" charset="77"/>
              </a:defRPr>
            </a:lvl1pPr>
          </a:lstStyle>
          <a:p>
            <a:r>
              <a:rPr lang="de-DE" dirty="0"/>
              <a:t>Auszug</a:t>
            </a:r>
          </a:p>
        </p:txBody>
      </p:sp>
      <p:sp>
        <p:nvSpPr>
          <p:cNvPr id="10" name="Textplatzhalter 9">
            <a:extLst>
              <a:ext uri="{FF2B5EF4-FFF2-40B4-BE49-F238E27FC236}">
                <a16:creationId xmlns:a16="http://schemas.microsoft.com/office/drawing/2014/main" id="{020063D4-79F3-493F-B4BF-5B66C0F641A1}"/>
              </a:ext>
            </a:extLst>
          </p:cNvPr>
          <p:cNvSpPr>
            <a:spLocks noGrp="1"/>
          </p:cNvSpPr>
          <p:nvPr>
            <p:ph type="body" sz="quarter" idx="10" hasCustomPrompt="1"/>
          </p:nvPr>
        </p:nvSpPr>
        <p:spPr>
          <a:xfrm>
            <a:off x="1036232" y="2276897"/>
            <a:ext cx="4158337" cy="398571"/>
          </a:xfrm>
          <a:prstGeom prst="rect">
            <a:avLst/>
          </a:prstGeom>
        </p:spPr>
        <p:txBody>
          <a:bodyPr wrap="square" lIns="0" tIns="0" rIns="0" bIns="0">
            <a:spAutoFit/>
          </a:bodyPr>
          <a:lstStyle>
            <a:lvl1pPr marL="0" indent="0">
              <a:buNone/>
              <a:defRPr sz="2800" b="1" i="0">
                <a:solidFill>
                  <a:schemeClr val="bg1"/>
                </a:solidFill>
                <a:latin typeface="Macklin Sans Bold" panose="020B0503030403030204" pitchFamily="34" charset="77"/>
                <a:cs typeface="Macklin Sans Bold" panose="020B0503030403030204" pitchFamily="34" charset="77"/>
              </a:defRPr>
            </a:lvl1pPr>
          </a:lstStyle>
          <a:p>
            <a:pPr lvl="0"/>
            <a:r>
              <a:rPr lang="de-DE" dirty="0"/>
              <a:t>Kompetenzen</a:t>
            </a:r>
          </a:p>
        </p:txBody>
      </p:sp>
      <p:sp>
        <p:nvSpPr>
          <p:cNvPr id="15" name="Textplatzhalter 14">
            <a:extLst>
              <a:ext uri="{FF2B5EF4-FFF2-40B4-BE49-F238E27FC236}">
                <a16:creationId xmlns:a16="http://schemas.microsoft.com/office/drawing/2014/main" id="{139F6A95-1158-26B6-7EC9-D3D59A90A6C7}"/>
              </a:ext>
            </a:extLst>
          </p:cNvPr>
          <p:cNvSpPr>
            <a:spLocks noGrp="1"/>
          </p:cNvSpPr>
          <p:nvPr>
            <p:ph type="body" sz="quarter" idx="11" hasCustomPrompt="1"/>
          </p:nvPr>
        </p:nvSpPr>
        <p:spPr>
          <a:xfrm>
            <a:off x="1075144" y="4922772"/>
            <a:ext cx="1265238" cy="457048"/>
          </a:xfrm>
          <a:prstGeom prst="rect">
            <a:avLst/>
          </a:prstGeom>
        </p:spPr>
        <p:txBody>
          <a:bodyPr lIns="0" tIns="0" rIns="0" bIns="0">
            <a:spAutoFit/>
          </a:bodyPr>
          <a:lstStyle>
            <a:lvl1pPr marL="0" indent="0">
              <a:buNone/>
              <a:defRPr sz="1100" spc="100" baseline="0">
                <a:solidFill>
                  <a:schemeClr val="bg2">
                    <a:lumMod val="75000"/>
                  </a:schemeClr>
                </a:solidFill>
              </a:defRPr>
            </a:lvl1pPr>
          </a:lstStyle>
          <a:p>
            <a:pPr lvl="0"/>
            <a:r>
              <a:rPr lang="de-DE" dirty="0"/>
              <a:t>COMPUTER GENERATED</a:t>
            </a:r>
            <a:br>
              <a:rPr lang="de-DE" dirty="0"/>
            </a:br>
            <a:r>
              <a:rPr lang="de-DE" dirty="0"/>
              <a:t>PICTURE</a:t>
            </a:r>
          </a:p>
        </p:txBody>
      </p:sp>
      <p:sp>
        <p:nvSpPr>
          <p:cNvPr id="20" name="Textplatzhalter 19">
            <a:extLst>
              <a:ext uri="{FF2B5EF4-FFF2-40B4-BE49-F238E27FC236}">
                <a16:creationId xmlns:a16="http://schemas.microsoft.com/office/drawing/2014/main" id="{DF56DA17-D258-8AC8-6843-ADB829CA87AB}"/>
              </a:ext>
            </a:extLst>
          </p:cNvPr>
          <p:cNvSpPr>
            <a:spLocks noGrp="1"/>
          </p:cNvSpPr>
          <p:nvPr>
            <p:ph type="body" sz="quarter" idx="12" hasCustomPrompt="1"/>
          </p:nvPr>
        </p:nvSpPr>
        <p:spPr>
          <a:xfrm>
            <a:off x="2860675" y="4922062"/>
            <a:ext cx="1204913" cy="304699"/>
          </a:xfrm>
          <a:prstGeom prst="rect">
            <a:avLst/>
          </a:prstGeom>
        </p:spPr>
        <p:txBody>
          <a:bodyPr lIns="0" tIns="0" rIns="0" bIns="0">
            <a:spAutoFit/>
          </a:bodyPr>
          <a:lstStyle>
            <a:lvl1pPr marL="0" indent="0">
              <a:buNone/>
              <a:defRPr sz="1100" spc="100" baseline="0">
                <a:solidFill>
                  <a:schemeClr val="bg2">
                    <a:lumMod val="75000"/>
                  </a:schemeClr>
                </a:solidFill>
              </a:defRPr>
            </a:lvl1pPr>
          </a:lstStyle>
          <a:p>
            <a:pPr lvl="0"/>
            <a:r>
              <a:rPr lang="de-DE" dirty="0"/>
              <a:t>FILM &amp;</a:t>
            </a:r>
            <a:br>
              <a:rPr lang="de-DE" dirty="0"/>
            </a:br>
            <a:r>
              <a:rPr lang="de-DE" dirty="0"/>
              <a:t>ANIMATION</a:t>
            </a:r>
          </a:p>
        </p:txBody>
      </p:sp>
      <p:sp>
        <p:nvSpPr>
          <p:cNvPr id="22" name="Textplatzhalter 21">
            <a:extLst>
              <a:ext uri="{FF2B5EF4-FFF2-40B4-BE49-F238E27FC236}">
                <a16:creationId xmlns:a16="http://schemas.microsoft.com/office/drawing/2014/main" id="{E8153E5B-F84D-7030-E87B-24500556937D}"/>
              </a:ext>
            </a:extLst>
          </p:cNvPr>
          <p:cNvSpPr>
            <a:spLocks noGrp="1"/>
          </p:cNvSpPr>
          <p:nvPr>
            <p:ph type="body" sz="quarter" idx="13" hasCustomPrompt="1"/>
          </p:nvPr>
        </p:nvSpPr>
        <p:spPr>
          <a:xfrm>
            <a:off x="4665663" y="4924831"/>
            <a:ext cx="1506538" cy="156581"/>
          </a:xfrm>
          <a:prstGeom prst="rect">
            <a:avLst/>
          </a:prstGeom>
        </p:spPr>
        <p:txBody>
          <a:bodyPr lIns="0" tIns="0" rIns="0" bIns="0">
            <a:spAutoFit/>
          </a:bodyPr>
          <a:lstStyle>
            <a:lvl1pPr marL="0" indent="0">
              <a:buNone/>
              <a:defRPr sz="1100" b="0" i="0" spc="100" baseline="0">
                <a:solidFill>
                  <a:schemeClr val="bg2">
                    <a:lumMod val="75000"/>
                  </a:schemeClr>
                </a:solidFill>
                <a:latin typeface="Macklin Sans Light" panose="020B0203030403030204" pitchFamily="34" charset="77"/>
                <a:cs typeface="Macklin Sans Light" panose="020B0203030403030204" pitchFamily="34" charset="77"/>
              </a:defRPr>
            </a:lvl1pPr>
          </a:lstStyle>
          <a:p>
            <a:pPr lvl="0"/>
            <a:r>
              <a:rPr lang="de-DE" dirty="0"/>
              <a:t>FOTOSHOOTING</a:t>
            </a:r>
          </a:p>
        </p:txBody>
      </p:sp>
      <p:sp>
        <p:nvSpPr>
          <p:cNvPr id="24" name="Textplatzhalter 23">
            <a:extLst>
              <a:ext uri="{FF2B5EF4-FFF2-40B4-BE49-F238E27FC236}">
                <a16:creationId xmlns:a16="http://schemas.microsoft.com/office/drawing/2014/main" id="{A426FA95-89E9-E3FA-D147-D5E0B375D094}"/>
              </a:ext>
            </a:extLst>
          </p:cNvPr>
          <p:cNvSpPr>
            <a:spLocks noGrp="1"/>
          </p:cNvSpPr>
          <p:nvPr>
            <p:ph type="body" sz="quarter" idx="14" hasCustomPrompt="1"/>
          </p:nvPr>
        </p:nvSpPr>
        <p:spPr>
          <a:xfrm>
            <a:off x="6470651" y="4905375"/>
            <a:ext cx="1265238" cy="338554"/>
          </a:xfrm>
          <a:prstGeom prst="rect">
            <a:avLst/>
          </a:prstGeom>
        </p:spPr>
        <p:txBody>
          <a:bodyPr wrap="square" lIns="0" tIns="0" rIns="0" bIns="0">
            <a:spAutoFit/>
          </a:bodyPr>
          <a:lstStyle>
            <a:lvl1pPr marL="0" indent="0">
              <a:lnSpc>
                <a:spcPct val="100000"/>
              </a:lnSpc>
              <a:buNone/>
              <a:defRPr sz="1100" b="0" i="0" spc="100" baseline="0">
                <a:solidFill>
                  <a:schemeClr val="bg2">
                    <a:lumMod val="75000"/>
                  </a:schemeClr>
                </a:solidFill>
                <a:latin typeface="Macklin Sans Light" panose="020B0203030403030204" pitchFamily="34" charset="77"/>
                <a:cs typeface="Macklin Sans Light" panose="020B0203030403030204" pitchFamily="34" charset="77"/>
              </a:defRPr>
            </a:lvl1pPr>
          </a:lstStyle>
          <a:p>
            <a:pPr lvl="0"/>
            <a:r>
              <a:rPr lang="de-DE" dirty="0"/>
              <a:t>CORPORATE </a:t>
            </a:r>
            <a:br>
              <a:rPr lang="de-DE" dirty="0"/>
            </a:br>
            <a:r>
              <a:rPr lang="de-DE" dirty="0"/>
              <a:t>DESIGN</a:t>
            </a:r>
          </a:p>
        </p:txBody>
      </p:sp>
      <p:sp>
        <p:nvSpPr>
          <p:cNvPr id="35" name="Bildplatzhalter 34">
            <a:extLst>
              <a:ext uri="{FF2B5EF4-FFF2-40B4-BE49-F238E27FC236}">
                <a16:creationId xmlns:a16="http://schemas.microsoft.com/office/drawing/2014/main" id="{F2850463-8E62-F80A-A50A-CED9D943543F}"/>
              </a:ext>
            </a:extLst>
          </p:cNvPr>
          <p:cNvSpPr>
            <a:spLocks noGrp="1"/>
          </p:cNvSpPr>
          <p:nvPr>
            <p:ph type="pic" sz="quarter" idx="15"/>
          </p:nvPr>
        </p:nvSpPr>
        <p:spPr>
          <a:xfrm>
            <a:off x="1055688" y="3608388"/>
            <a:ext cx="1055687" cy="1055687"/>
          </a:xfrm>
          <a:prstGeom prst="rect">
            <a:avLst/>
          </a:prstGeom>
        </p:spPr>
        <p:txBody>
          <a:bodyPr/>
          <a:lstStyle/>
          <a:p>
            <a:endParaRPr lang="de-DE"/>
          </a:p>
        </p:txBody>
      </p:sp>
      <p:sp>
        <p:nvSpPr>
          <p:cNvPr id="37" name="Bildplatzhalter 36">
            <a:extLst>
              <a:ext uri="{FF2B5EF4-FFF2-40B4-BE49-F238E27FC236}">
                <a16:creationId xmlns:a16="http://schemas.microsoft.com/office/drawing/2014/main" id="{EA29F32D-3876-A584-2FCD-09689239F716}"/>
              </a:ext>
            </a:extLst>
          </p:cNvPr>
          <p:cNvSpPr>
            <a:spLocks noGrp="1"/>
          </p:cNvSpPr>
          <p:nvPr>
            <p:ph type="pic" sz="quarter" idx="16"/>
          </p:nvPr>
        </p:nvSpPr>
        <p:spPr>
          <a:xfrm>
            <a:off x="2860675" y="3608388"/>
            <a:ext cx="1055688" cy="1055687"/>
          </a:xfrm>
          <a:prstGeom prst="rect">
            <a:avLst/>
          </a:prstGeom>
        </p:spPr>
        <p:txBody>
          <a:bodyPr/>
          <a:lstStyle/>
          <a:p>
            <a:endParaRPr lang="de-DE" dirty="0"/>
          </a:p>
        </p:txBody>
      </p:sp>
      <p:sp>
        <p:nvSpPr>
          <p:cNvPr id="39" name="Bildplatzhalter 38">
            <a:extLst>
              <a:ext uri="{FF2B5EF4-FFF2-40B4-BE49-F238E27FC236}">
                <a16:creationId xmlns:a16="http://schemas.microsoft.com/office/drawing/2014/main" id="{52597EEE-C75E-5125-4C6D-562C30D47D7A}"/>
              </a:ext>
            </a:extLst>
          </p:cNvPr>
          <p:cNvSpPr>
            <a:spLocks noGrp="1"/>
          </p:cNvSpPr>
          <p:nvPr>
            <p:ph type="pic" sz="quarter" idx="17"/>
          </p:nvPr>
        </p:nvSpPr>
        <p:spPr>
          <a:xfrm>
            <a:off x="4665663" y="3608388"/>
            <a:ext cx="1055688" cy="1055688"/>
          </a:xfrm>
          <a:prstGeom prst="rect">
            <a:avLst/>
          </a:prstGeom>
        </p:spPr>
        <p:txBody>
          <a:bodyPr/>
          <a:lstStyle/>
          <a:p>
            <a:endParaRPr lang="de-DE"/>
          </a:p>
        </p:txBody>
      </p:sp>
      <p:sp>
        <p:nvSpPr>
          <p:cNvPr id="41" name="Bildplatzhalter 40">
            <a:extLst>
              <a:ext uri="{FF2B5EF4-FFF2-40B4-BE49-F238E27FC236}">
                <a16:creationId xmlns:a16="http://schemas.microsoft.com/office/drawing/2014/main" id="{1E61FAF5-B5DC-230D-55CF-1004CC29281A}"/>
              </a:ext>
            </a:extLst>
          </p:cNvPr>
          <p:cNvSpPr>
            <a:spLocks noGrp="1"/>
          </p:cNvSpPr>
          <p:nvPr>
            <p:ph type="pic" sz="quarter" idx="18" hasCustomPrompt="1"/>
          </p:nvPr>
        </p:nvSpPr>
        <p:spPr>
          <a:xfrm>
            <a:off x="6470651" y="3608388"/>
            <a:ext cx="1055688" cy="1055688"/>
          </a:xfrm>
          <a:prstGeom prst="rect">
            <a:avLst/>
          </a:prstGeom>
        </p:spPr>
        <p:txBody>
          <a:bodyPr/>
          <a:lstStyle/>
          <a:p>
            <a:r>
              <a:rPr lang="de-DE" dirty="0"/>
              <a:t>v</a:t>
            </a:r>
          </a:p>
        </p:txBody>
      </p:sp>
    </p:spTree>
    <p:extLst>
      <p:ext uri="{BB962C8B-B14F-4D97-AF65-F5344CB8AC3E}">
        <p14:creationId xmlns:p14="http://schemas.microsoft.com/office/powerpoint/2010/main" val="1726497060"/>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30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nde_Text_Leis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7BF39-2286-3899-54B1-AD76C987B156}"/>
              </a:ext>
            </a:extLst>
          </p:cNvPr>
          <p:cNvSpPr>
            <a:spLocks noGrp="1"/>
          </p:cNvSpPr>
          <p:nvPr>
            <p:ph type="title" hasCustomPrompt="1"/>
          </p:nvPr>
        </p:nvSpPr>
        <p:spPr>
          <a:xfrm>
            <a:off x="1075144" y="1808172"/>
            <a:ext cx="2187102" cy="156581"/>
          </a:xfrm>
          <a:prstGeom prst="rect">
            <a:avLst/>
          </a:prstGeom>
        </p:spPr>
        <p:txBody>
          <a:bodyPr wrap="square" lIns="0" tIns="0" rIns="0" bIns="0">
            <a:spAutoFit/>
          </a:bodyPr>
          <a:lstStyle>
            <a:lvl1pPr>
              <a:defRPr sz="1100" b="0" i="0" spc="100" baseline="0">
                <a:solidFill>
                  <a:schemeClr val="bg2">
                    <a:lumMod val="75000"/>
                  </a:schemeClr>
                </a:solidFill>
                <a:latin typeface="Macklin Sans Light" panose="020B0203030403030204" pitchFamily="34" charset="77"/>
                <a:cs typeface="Macklin Sans Light" panose="020B0203030403030204" pitchFamily="34" charset="77"/>
              </a:defRPr>
            </a:lvl1pPr>
          </a:lstStyle>
          <a:p>
            <a:r>
              <a:rPr lang="de-DE" dirty="0"/>
              <a:t>TEXT PLATZHALTER</a:t>
            </a:r>
          </a:p>
        </p:txBody>
      </p:sp>
      <p:sp>
        <p:nvSpPr>
          <p:cNvPr id="9" name="Textplatzhalter 8">
            <a:extLst>
              <a:ext uri="{FF2B5EF4-FFF2-40B4-BE49-F238E27FC236}">
                <a16:creationId xmlns:a16="http://schemas.microsoft.com/office/drawing/2014/main" id="{8D053619-1A37-1F61-958D-136849C97AFA}"/>
              </a:ext>
            </a:extLst>
          </p:cNvPr>
          <p:cNvSpPr>
            <a:spLocks noGrp="1"/>
          </p:cNvSpPr>
          <p:nvPr>
            <p:ph type="body" sz="quarter" idx="13"/>
          </p:nvPr>
        </p:nvSpPr>
        <p:spPr>
          <a:xfrm>
            <a:off x="5828118" y="4053192"/>
            <a:ext cx="2052638" cy="1463795"/>
          </a:xfrm>
          <a:prstGeom prst="rect">
            <a:avLst/>
          </a:prstGeom>
        </p:spPr>
        <p:txBody>
          <a:bodyPr lIns="0" tIns="0" rIns="0" bIns="0">
            <a:noAutofit/>
          </a:bodyPr>
          <a:lstStyle>
            <a:lvl1pPr marL="0" indent="0">
              <a:lnSpc>
                <a:spcPct val="100000"/>
              </a:lnSpc>
              <a:buNone/>
              <a:defRPr sz="1100" b="0" i="0">
                <a:solidFill>
                  <a:schemeClr val="bg2">
                    <a:lumMod val="75000"/>
                  </a:schemeClr>
                </a:solidFill>
                <a:latin typeface="Macklin Sans Light" panose="020B0203030403030204" pitchFamily="34" charset="77"/>
                <a:cs typeface="Macklin Sans Light" panose="020B0203030403030204" pitchFamily="34" charset="77"/>
              </a:defRPr>
            </a:lvl1pPr>
          </a:lstStyle>
          <a:p>
            <a:pPr lvl="0"/>
            <a:endParaRPr lang="de-DE" dirty="0"/>
          </a:p>
          <a:p>
            <a:pPr lvl="0"/>
            <a:r>
              <a:rPr lang="de-DE" dirty="0"/>
              <a:t>Kategorie</a:t>
            </a:r>
            <a:br>
              <a:rPr lang="de-DE" dirty="0"/>
            </a:br>
            <a:r>
              <a:rPr lang="de-DE" dirty="0"/>
              <a:t>Fotografie</a:t>
            </a:r>
            <a:br>
              <a:rPr lang="de-DE" dirty="0"/>
            </a:br>
            <a:r>
              <a:rPr lang="de-DE" dirty="0"/>
              <a:t>CGI</a:t>
            </a:r>
          </a:p>
        </p:txBody>
      </p:sp>
      <p:sp>
        <p:nvSpPr>
          <p:cNvPr id="13" name="Textplatzhalter 12">
            <a:extLst>
              <a:ext uri="{FF2B5EF4-FFF2-40B4-BE49-F238E27FC236}">
                <a16:creationId xmlns:a16="http://schemas.microsoft.com/office/drawing/2014/main" id="{82BD66D6-A248-A105-C9BD-E2CDC92E9C6C}"/>
              </a:ext>
            </a:extLst>
          </p:cNvPr>
          <p:cNvSpPr>
            <a:spLocks noGrp="1"/>
          </p:cNvSpPr>
          <p:nvPr>
            <p:ph type="body" sz="quarter" idx="14"/>
          </p:nvPr>
        </p:nvSpPr>
        <p:spPr>
          <a:xfrm>
            <a:off x="5828118" y="1921012"/>
            <a:ext cx="5308195" cy="1315961"/>
          </a:xfrm>
        </p:spPr>
        <p:txBody>
          <a:bodyPr/>
          <a:lstStyle>
            <a:lvl1pPr marL="0" indent="0" algn="l">
              <a:buFont typeface="Arial" panose="020B0604020202020204" pitchFamily="34" charset="0"/>
              <a:buNone/>
              <a:defRPr/>
            </a:lvl1pPr>
            <a:lvl2pPr marL="457200" indent="0" algn="l">
              <a:buFont typeface="Arial" panose="020B0604020202020204" pitchFamily="34" charset="0"/>
              <a:buNone/>
              <a:defRPr/>
            </a:lvl2pPr>
            <a:lvl3pPr marL="914400" indent="0" algn="l">
              <a:buFont typeface="Arial" panose="020B0604020202020204" pitchFamily="34" charset="0"/>
              <a:buNone/>
              <a:defRPr/>
            </a:lvl3pPr>
            <a:lvl4pPr marL="1371600" indent="0" algn="l">
              <a:buFont typeface="Arial" panose="020B0604020202020204" pitchFamily="34" charset="0"/>
              <a:buNone/>
              <a:defRPr/>
            </a:lvl4pPr>
            <a:lvl5pPr marL="1828800" indent="0" algn="l">
              <a:buFont typeface="Arial" panose="020B0604020202020204" pitchFamily="34" charset="0"/>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14">
            <a:extLst>
              <a:ext uri="{FF2B5EF4-FFF2-40B4-BE49-F238E27FC236}">
                <a16:creationId xmlns:a16="http://schemas.microsoft.com/office/drawing/2014/main" id="{115D58CC-29AC-FA88-05A6-526A6EE4459A}"/>
              </a:ext>
            </a:extLst>
          </p:cNvPr>
          <p:cNvSpPr>
            <a:spLocks noGrp="1"/>
          </p:cNvSpPr>
          <p:nvPr>
            <p:ph type="body" sz="quarter" idx="15" hasCustomPrompt="1"/>
          </p:nvPr>
        </p:nvSpPr>
        <p:spPr>
          <a:xfrm>
            <a:off x="1075144" y="2186048"/>
            <a:ext cx="4255392" cy="941615"/>
          </a:xfrm>
        </p:spPr>
        <p:txBody>
          <a:bodyPr/>
          <a:lstStyle>
            <a:lvl1pPr>
              <a:defRPr sz="2800" b="1" i="0">
                <a:latin typeface="Macklin Sans Bold" panose="020B0503030403030204" pitchFamily="34" charset="77"/>
                <a:cs typeface="Macklin Sans Bold" panose="020B0503030403030204" pitchFamily="34" charset="77"/>
              </a:defRPr>
            </a:lvl1pPr>
          </a:lstStyle>
          <a:p>
            <a:pPr lvl="0"/>
            <a:r>
              <a:rPr lang="de-DE" dirty="0"/>
              <a:t>Kundenname</a:t>
            </a:r>
          </a:p>
        </p:txBody>
      </p:sp>
      <p:sp>
        <p:nvSpPr>
          <p:cNvPr id="17" name="Textplatzhalter 16">
            <a:extLst>
              <a:ext uri="{FF2B5EF4-FFF2-40B4-BE49-F238E27FC236}">
                <a16:creationId xmlns:a16="http://schemas.microsoft.com/office/drawing/2014/main" id="{4613B6B3-84EF-30C9-6EF0-CA1FE5E53CCD}"/>
              </a:ext>
            </a:extLst>
          </p:cNvPr>
          <p:cNvSpPr>
            <a:spLocks noGrp="1"/>
          </p:cNvSpPr>
          <p:nvPr>
            <p:ph type="body" sz="quarter" idx="16" hasCustomPrompt="1"/>
          </p:nvPr>
        </p:nvSpPr>
        <p:spPr>
          <a:xfrm>
            <a:off x="1075143" y="2599774"/>
            <a:ext cx="4255391" cy="1797050"/>
          </a:xfrm>
        </p:spPr>
        <p:txBody>
          <a:bodyPr/>
          <a:lstStyle>
            <a:lvl1pPr>
              <a:defRPr sz="2800" b="1" i="0">
                <a:solidFill>
                  <a:schemeClr val="bg2">
                    <a:lumMod val="75000"/>
                  </a:schemeClr>
                </a:solidFill>
                <a:latin typeface="Macklin Sans Bold" panose="020B0503030403030204" pitchFamily="34" charset="77"/>
                <a:cs typeface="Macklin Sans Bold" panose="020B0503030403030204" pitchFamily="34" charset="77"/>
              </a:defRPr>
            </a:lvl1pPr>
          </a:lstStyle>
          <a:p>
            <a:pPr lvl="0"/>
            <a:r>
              <a:rPr lang="de-DE" dirty="0"/>
              <a:t>Projektname</a:t>
            </a:r>
          </a:p>
        </p:txBody>
      </p:sp>
      <p:cxnSp>
        <p:nvCxnSpPr>
          <p:cNvPr id="19" name="Gerade Verbindung 18">
            <a:extLst>
              <a:ext uri="{FF2B5EF4-FFF2-40B4-BE49-F238E27FC236}">
                <a16:creationId xmlns:a16="http://schemas.microsoft.com/office/drawing/2014/main" id="{0E84A763-A9C7-3FDC-7DF7-77B6FE583F97}"/>
              </a:ext>
            </a:extLst>
          </p:cNvPr>
          <p:cNvCxnSpPr>
            <a:cxnSpLocks/>
          </p:cNvCxnSpPr>
          <p:nvPr userDrawn="1"/>
        </p:nvCxnSpPr>
        <p:spPr>
          <a:xfrm>
            <a:off x="5808663" y="4053192"/>
            <a:ext cx="3794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533639"/>
      </p:ext>
    </p:extLst>
  </p:cSld>
  <p:clrMapOvr>
    <a:masterClrMapping/>
  </p:clrMapOvr>
  <p:extLst>
    <p:ext uri="{DCECCB84-F9BA-43D5-87BE-67443E8EF086}">
      <p15:sldGuideLst xmlns:p15="http://schemas.microsoft.com/office/powerpoint/2012/main">
        <p15:guide id="1" pos="36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nde_BILD_Text">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F54DF7A5-3BAF-C517-BD13-0B90999A2869}"/>
              </a:ext>
            </a:extLst>
          </p:cNvPr>
          <p:cNvSpPr>
            <a:spLocks noGrp="1"/>
          </p:cNvSpPr>
          <p:nvPr>
            <p:ph type="pic" sz="quarter" idx="12"/>
          </p:nvPr>
        </p:nvSpPr>
        <p:spPr>
          <a:xfrm>
            <a:off x="0" y="0"/>
            <a:ext cx="12192000" cy="5013325"/>
          </a:xfrm>
          <a:prstGeom prst="rect">
            <a:avLst/>
          </a:prstGeom>
        </p:spPr>
        <p:txBody>
          <a:bodyPr/>
          <a:lstStyle/>
          <a:p>
            <a:endParaRPr lang="de-DE"/>
          </a:p>
        </p:txBody>
      </p:sp>
      <p:sp>
        <p:nvSpPr>
          <p:cNvPr id="6" name="Textplatzhalter 5">
            <a:extLst>
              <a:ext uri="{FF2B5EF4-FFF2-40B4-BE49-F238E27FC236}">
                <a16:creationId xmlns:a16="http://schemas.microsoft.com/office/drawing/2014/main" id="{79691C32-1081-FBBE-5057-3BCD09EE2FBB}"/>
              </a:ext>
            </a:extLst>
          </p:cNvPr>
          <p:cNvSpPr>
            <a:spLocks noGrp="1"/>
          </p:cNvSpPr>
          <p:nvPr>
            <p:ph type="body" sz="quarter" idx="13"/>
          </p:nvPr>
        </p:nvSpPr>
        <p:spPr>
          <a:xfrm>
            <a:off x="5808663" y="5408613"/>
            <a:ext cx="5327650" cy="11652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a:extLst>
              <a:ext uri="{FF2B5EF4-FFF2-40B4-BE49-F238E27FC236}">
                <a16:creationId xmlns:a16="http://schemas.microsoft.com/office/drawing/2014/main" id="{643ADE9D-5AB9-480F-732E-40183AA09375}"/>
              </a:ext>
            </a:extLst>
          </p:cNvPr>
          <p:cNvSpPr>
            <a:spLocks noGrp="1"/>
          </p:cNvSpPr>
          <p:nvPr>
            <p:ph type="body" sz="quarter" idx="14" hasCustomPrompt="1"/>
          </p:nvPr>
        </p:nvSpPr>
        <p:spPr>
          <a:xfrm>
            <a:off x="1055688" y="5408613"/>
            <a:ext cx="4238625" cy="794760"/>
          </a:xfrm>
        </p:spPr>
        <p:txBody>
          <a:bodyPr/>
          <a:lstStyle>
            <a:lvl1pPr>
              <a:defRPr sz="2800" b="1" i="0">
                <a:solidFill>
                  <a:schemeClr val="bg1"/>
                </a:solidFill>
                <a:latin typeface="Macklin Sans Bold" panose="020B0503030403030204" pitchFamily="34" charset="77"/>
                <a:cs typeface="Macklin Sans Bold" panose="020B0503030403030204" pitchFamily="34" charset="77"/>
              </a:defRPr>
            </a:lvl1pPr>
          </a:lstStyle>
          <a:p>
            <a:pPr lvl="0"/>
            <a:r>
              <a:rPr lang="de-DE" dirty="0"/>
              <a:t>Headline</a:t>
            </a:r>
          </a:p>
        </p:txBody>
      </p:sp>
      <p:sp>
        <p:nvSpPr>
          <p:cNvPr id="10" name="Textplatzhalter 9">
            <a:extLst>
              <a:ext uri="{FF2B5EF4-FFF2-40B4-BE49-F238E27FC236}">
                <a16:creationId xmlns:a16="http://schemas.microsoft.com/office/drawing/2014/main" id="{5E2C2442-8D47-2846-CF34-B3B7BD38DCA9}"/>
              </a:ext>
            </a:extLst>
          </p:cNvPr>
          <p:cNvSpPr>
            <a:spLocks noGrp="1"/>
          </p:cNvSpPr>
          <p:nvPr>
            <p:ph type="body" sz="quarter" idx="15" hasCustomPrompt="1"/>
          </p:nvPr>
        </p:nvSpPr>
        <p:spPr>
          <a:xfrm>
            <a:off x="1055688" y="5805993"/>
            <a:ext cx="4238625" cy="820738"/>
          </a:xfrm>
        </p:spPr>
        <p:txBody>
          <a:bodyPr/>
          <a:lstStyle>
            <a:lvl1pPr>
              <a:defRPr sz="2800" b="1" i="0">
                <a:solidFill>
                  <a:schemeClr val="bg2">
                    <a:lumMod val="75000"/>
                  </a:schemeClr>
                </a:solidFill>
                <a:latin typeface="Macklin Sans Bold" panose="020B0503030403030204" pitchFamily="34" charset="77"/>
                <a:cs typeface="Macklin Sans Bold" panose="020B0503030403030204" pitchFamily="34" charset="77"/>
              </a:defRPr>
            </a:lvl1pPr>
          </a:lstStyle>
          <a:p>
            <a:pPr lvl="0"/>
            <a:r>
              <a:rPr lang="de-DE" dirty="0"/>
              <a:t>Headline</a:t>
            </a:r>
          </a:p>
        </p:txBody>
      </p:sp>
    </p:spTree>
    <p:extLst>
      <p:ext uri="{BB962C8B-B14F-4D97-AF65-F5344CB8AC3E}">
        <p14:creationId xmlns:p14="http://schemas.microsoft.com/office/powerpoint/2010/main" val="637725399"/>
      </p:ext>
    </p:extLst>
  </p:cSld>
  <p:clrMapOvr>
    <a:masterClrMapping/>
  </p:clrMapOvr>
  <p:extLst>
    <p:ext uri="{DCECCB84-F9BA-43D5-87BE-67443E8EF086}">
      <p15:sldGuideLst xmlns:p15="http://schemas.microsoft.com/office/powerpoint/2012/main">
        <p15:guide id="1" pos="3659" userDrawn="1">
          <p15:clr>
            <a:srgbClr val="FBAE40"/>
          </p15:clr>
        </p15:guide>
        <p15:guide id="2" orient="horz" pos="3158" userDrawn="1">
          <p15:clr>
            <a:srgbClr val="FBAE40"/>
          </p15:clr>
        </p15:guide>
        <p15:guide id="3" orient="horz" pos="34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4_Bilder">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F54DF7A5-3BAF-C517-BD13-0B90999A2869}"/>
              </a:ext>
            </a:extLst>
          </p:cNvPr>
          <p:cNvSpPr>
            <a:spLocks noGrp="1"/>
          </p:cNvSpPr>
          <p:nvPr>
            <p:ph type="pic" sz="quarter" idx="12"/>
          </p:nvPr>
        </p:nvSpPr>
        <p:spPr>
          <a:xfrm>
            <a:off x="0" y="1"/>
            <a:ext cx="5808663" cy="3429000"/>
          </a:xfrm>
          <a:prstGeom prst="rect">
            <a:avLst/>
          </a:prstGeom>
        </p:spPr>
        <p:txBody>
          <a:bodyPr/>
          <a:lstStyle/>
          <a:p>
            <a:endParaRPr lang="de-DE"/>
          </a:p>
        </p:txBody>
      </p:sp>
      <p:sp>
        <p:nvSpPr>
          <p:cNvPr id="6" name="Bildplatzhalter 5">
            <a:extLst>
              <a:ext uri="{FF2B5EF4-FFF2-40B4-BE49-F238E27FC236}">
                <a16:creationId xmlns:a16="http://schemas.microsoft.com/office/drawing/2014/main" id="{54A08038-FBEB-B90C-557E-D9B377F6D161}"/>
              </a:ext>
            </a:extLst>
          </p:cNvPr>
          <p:cNvSpPr>
            <a:spLocks noGrp="1"/>
          </p:cNvSpPr>
          <p:nvPr>
            <p:ph type="pic" sz="quarter" idx="13"/>
          </p:nvPr>
        </p:nvSpPr>
        <p:spPr>
          <a:xfrm>
            <a:off x="5808663" y="0"/>
            <a:ext cx="6383337" cy="3429000"/>
          </a:xfrm>
          <a:prstGeom prst="rect">
            <a:avLst/>
          </a:prstGeom>
        </p:spPr>
        <p:txBody>
          <a:bodyPr/>
          <a:lstStyle/>
          <a:p>
            <a:endParaRPr lang="de-DE"/>
          </a:p>
        </p:txBody>
      </p:sp>
      <p:sp>
        <p:nvSpPr>
          <p:cNvPr id="8" name="Bildplatzhalter 7">
            <a:extLst>
              <a:ext uri="{FF2B5EF4-FFF2-40B4-BE49-F238E27FC236}">
                <a16:creationId xmlns:a16="http://schemas.microsoft.com/office/drawing/2014/main" id="{836D1B77-E652-7176-E7E5-1FDC8002A07C}"/>
              </a:ext>
            </a:extLst>
          </p:cNvPr>
          <p:cNvSpPr>
            <a:spLocks noGrp="1"/>
          </p:cNvSpPr>
          <p:nvPr>
            <p:ph type="pic" sz="quarter" idx="14"/>
          </p:nvPr>
        </p:nvSpPr>
        <p:spPr>
          <a:xfrm>
            <a:off x="0" y="3429000"/>
            <a:ext cx="5808663" cy="3429000"/>
          </a:xfrm>
          <a:prstGeom prst="rect">
            <a:avLst/>
          </a:prstGeom>
        </p:spPr>
        <p:txBody>
          <a:bodyPr/>
          <a:lstStyle/>
          <a:p>
            <a:endParaRPr lang="de-DE"/>
          </a:p>
        </p:txBody>
      </p:sp>
      <p:sp>
        <p:nvSpPr>
          <p:cNvPr id="10" name="Bildplatzhalter 9">
            <a:extLst>
              <a:ext uri="{FF2B5EF4-FFF2-40B4-BE49-F238E27FC236}">
                <a16:creationId xmlns:a16="http://schemas.microsoft.com/office/drawing/2014/main" id="{CBC99568-C629-EB09-0B6A-610AAA2FB80D}"/>
              </a:ext>
            </a:extLst>
          </p:cNvPr>
          <p:cNvSpPr>
            <a:spLocks noGrp="1"/>
          </p:cNvSpPr>
          <p:nvPr>
            <p:ph type="pic" sz="quarter" idx="15" hasCustomPrompt="1"/>
          </p:nvPr>
        </p:nvSpPr>
        <p:spPr>
          <a:xfrm>
            <a:off x="5808663" y="3429000"/>
            <a:ext cx="6383337" cy="3429000"/>
          </a:xfrm>
          <a:prstGeom prst="rect">
            <a:avLst/>
          </a:prstGeom>
        </p:spPr>
        <p:txBody>
          <a:bodyPr/>
          <a:lstStyle/>
          <a:p>
            <a:r>
              <a:rPr lang="de-DE" dirty="0"/>
              <a:t>v</a:t>
            </a:r>
          </a:p>
        </p:txBody>
      </p:sp>
    </p:spTree>
    <p:extLst>
      <p:ext uri="{BB962C8B-B14F-4D97-AF65-F5344CB8AC3E}">
        <p14:creationId xmlns:p14="http://schemas.microsoft.com/office/powerpoint/2010/main" val="1970842998"/>
      </p:ext>
    </p:extLst>
  </p:cSld>
  <p:clrMapOvr>
    <a:masterClrMapping/>
  </p:clrMapOvr>
  <p:extLst>
    <p:ext uri="{DCECCB84-F9BA-43D5-87BE-67443E8EF086}">
      <p15:sldGuideLst xmlns:p15="http://schemas.microsoft.com/office/powerpoint/2012/main">
        <p15:guide id="1" pos="3659" userDrawn="1">
          <p15:clr>
            <a:srgbClr val="FBAE40"/>
          </p15:clr>
        </p15:guide>
        <p15:guide id="2" orient="horz" pos="3158" userDrawn="1">
          <p15:clr>
            <a:srgbClr val="FBAE40"/>
          </p15:clr>
        </p15:guide>
        <p15:guide id="3" orient="horz" pos="340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_Aufzählung">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36DC4FAB-4197-92EC-596B-15903AA2574C}"/>
              </a:ext>
            </a:extLst>
          </p:cNvPr>
          <p:cNvSpPr>
            <a:spLocks noGrp="1"/>
          </p:cNvSpPr>
          <p:nvPr>
            <p:ph type="body" sz="quarter" idx="10"/>
          </p:nvPr>
        </p:nvSpPr>
        <p:spPr>
          <a:xfrm>
            <a:off x="5808663" y="1916113"/>
            <a:ext cx="5327650" cy="3455987"/>
          </a:xfrm>
        </p:spPr>
        <p:txBody>
          <a:bodyPr/>
          <a:lstStyle>
            <a:lvl1pPr marL="171450" indent="-171450">
              <a:buClr>
                <a:schemeClr val="bg2">
                  <a:lumMod val="75000"/>
                </a:schemeClr>
              </a:buClr>
              <a:buSzPct val="100000"/>
              <a:buFont typeface="Systemschrift Normal"/>
              <a:buChar char="+"/>
              <a:defRPr/>
            </a:lvl1pPr>
            <a:lvl2pPr marL="628650" indent="-171450">
              <a:buClr>
                <a:schemeClr val="bg2">
                  <a:lumMod val="75000"/>
                </a:schemeClr>
              </a:buClr>
              <a:buSzPct val="100000"/>
              <a:buFont typeface="Systemschrift Normal"/>
              <a:buChar char="+"/>
              <a:defRPr/>
            </a:lvl2pPr>
            <a:lvl3pPr marL="1085850" indent="-171450">
              <a:buClr>
                <a:schemeClr val="bg2">
                  <a:lumMod val="75000"/>
                </a:schemeClr>
              </a:buClr>
              <a:buSzPct val="100000"/>
              <a:buFont typeface="Systemschrift Normal"/>
              <a:buChar char="+"/>
              <a:defRPr/>
            </a:lvl3pPr>
            <a:lvl4pPr marL="1543050" indent="-171450">
              <a:buClr>
                <a:schemeClr val="bg2">
                  <a:lumMod val="75000"/>
                </a:schemeClr>
              </a:buClr>
              <a:buSzPct val="100000"/>
              <a:buFont typeface="Systemschrift Normal"/>
              <a:buChar char="+"/>
              <a:defRPr/>
            </a:lvl4pPr>
            <a:lvl5pPr marL="2000250" indent="-171450">
              <a:buClr>
                <a:schemeClr val="bg2">
                  <a:lumMod val="75000"/>
                </a:schemeClr>
              </a:buClr>
              <a:buSzPct val="100000"/>
              <a:buFont typeface="Systemschrift Normal"/>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8">
            <a:extLst>
              <a:ext uri="{FF2B5EF4-FFF2-40B4-BE49-F238E27FC236}">
                <a16:creationId xmlns:a16="http://schemas.microsoft.com/office/drawing/2014/main" id="{505D1B71-4D1F-A9B9-6220-FB163760EBF3}"/>
              </a:ext>
            </a:extLst>
          </p:cNvPr>
          <p:cNvSpPr>
            <a:spLocks noGrp="1"/>
          </p:cNvSpPr>
          <p:nvPr>
            <p:ph type="body" sz="quarter" idx="11" hasCustomPrompt="1"/>
          </p:nvPr>
        </p:nvSpPr>
        <p:spPr>
          <a:xfrm>
            <a:off x="1055688" y="1916113"/>
            <a:ext cx="4347586" cy="1138814"/>
          </a:xfrm>
        </p:spPr>
        <p:txBody>
          <a:bodyPr/>
          <a:lstStyle>
            <a:lvl1pPr>
              <a:defRPr sz="2800" b="1" i="0">
                <a:solidFill>
                  <a:schemeClr val="bg1"/>
                </a:solidFill>
                <a:latin typeface="Macklin Sans Bold" panose="020B0503030403030204" pitchFamily="34" charset="77"/>
                <a:cs typeface="Macklin Sans Bold" panose="020B0503030403030204" pitchFamily="34" charset="77"/>
              </a:defRPr>
            </a:lvl1pPr>
            <a:lvl2pPr>
              <a:defRPr sz="2800" b="1" i="0">
                <a:solidFill>
                  <a:schemeClr val="bg1"/>
                </a:solidFill>
                <a:latin typeface="Macklin Sans Bold" panose="020B0503030403030204" pitchFamily="34" charset="77"/>
                <a:cs typeface="Macklin Sans Bold" panose="020B0503030403030204" pitchFamily="34" charset="77"/>
              </a:defRPr>
            </a:lvl2pPr>
            <a:lvl3pPr>
              <a:defRPr sz="2800" b="1" i="0">
                <a:solidFill>
                  <a:schemeClr val="bg1"/>
                </a:solidFill>
                <a:latin typeface="Macklin Sans Bold" panose="020B0503030403030204" pitchFamily="34" charset="77"/>
                <a:cs typeface="Macklin Sans Bold" panose="020B0503030403030204" pitchFamily="34" charset="77"/>
              </a:defRPr>
            </a:lvl3pPr>
            <a:lvl4pPr>
              <a:defRPr sz="2800" b="1" i="0">
                <a:solidFill>
                  <a:schemeClr val="bg1"/>
                </a:solidFill>
                <a:latin typeface="Macklin Sans Bold" panose="020B0503030403030204" pitchFamily="34" charset="77"/>
                <a:cs typeface="Macklin Sans Bold" panose="020B0503030403030204" pitchFamily="34" charset="77"/>
              </a:defRPr>
            </a:lvl4pPr>
            <a:lvl5pPr>
              <a:defRPr sz="2800" b="1" i="0">
                <a:solidFill>
                  <a:schemeClr val="bg1"/>
                </a:solidFill>
                <a:latin typeface="Macklin Sans Bold" panose="020B0503030403030204" pitchFamily="34" charset="77"/>
                <a:cs typeface="Macklin Sans Bold" panose="020B0503030403030204" pitchFamily="34" charset="77"/>
              </a:defRPr>
            </a:lvl5pPr>
          </a:lstStyle>
          <a:p>
            <a:pPr lvl="0"/>
            <a:r>
              <a:rPr lang="de-DE" dirty="0"/>
              <a:t>Headline</a:t>
            </a:r>
          </a:p>
        </p:txBody>
      </p:sp>
      <p:sp>
        <p:nvSpPr>
          <p:cNvPr id="11" name="Textplatzhalter 10">
            <a:extLst>
              <a:ext uri="{FF2B5EF4-FFF2-40B4-BE49-F238E27FC236}">
                <a16:creationId xmlns:a16="http://schemas.microsoft.com/office/drawing/2014/main" id="{8D9C0625-B457-CE7C-1922-7F8C8EA72B0D}"/>
              </a:ext>
            </a:extLst>
          </p:cNvPr>
          <p:cNvSpPr>
            <a:spLocks noGrp="1"/>
          </p:cNvSpPr>
          <p:nvPr>
            <p:ph type="body" sz="quarter" idx="12" hasCustomPrompt="1"/>
          </p:nvPr>
        </p:nvSpPr>
        <p:spPr>
          <a:xfrm>
            <a:off x="1055687" y="2337812"/>
            <a:ext cx="4347585" cy="1465262"/>
          </a:xfrm>
        </p:spPr>
        <p:txBody>
          <a:bodyPr/>
          <a:lstStyle>
            <a:lvl1pPr>
              <a:defRPr sz="2800" b="1" i="0">
                <a:solidFill>
                  <a:schemeClr val="bg1">
                    <a:lumMod val="75000"/>
                  </a:schemeClr>
                </a:solidFill>
                <a:latin typeface="Macklin Sans Bold" panose="020B0503030403030204" pitchFamily="34" charset="77"/>
                <a:cs typeface="Macklin Sans Bold" panose="020B0503030403030204" pitchFamily="34" charset="77"/>
              </a:defRPr>
            </a:lvl1pPr>
          </a:lstStyle>
          <a:p>
            <a:pPr lvl="0"/>
            <a:r>
              <a:rPr lang="de-DE" dirty="0"/>
              <a:t>Headline</a:t>
            </a:r>
          </a:p>
        </p:txBody>
      </p:sp>
    </p:spTree>
    <p:extLst>
      <p:ext uri="{BB962C8B-B14F-4D97-AF65-F5344CB8AC3E}">
        <p14:creationId xmlns:p14="http://schemas.microsoft.com/office/powerpoint/2010/main" val="4013034939"/>
      </p:ext>
    </p:extLst>
  </p:cSld>
  <p:clrMapOvr>
    <a:masterClrMapping/>
  </p:clrMapOvr>
  <p:extLst>
    <p:ext uri="{DCECCB84-F9BA-43D5-87BE-67443E8EF086}">
      <p15:sldGuideLst xmlns:p15="http://schemas.microsoft.com/office/powerpoint/2012/main">
        <p15:guide id="1" pos="36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505D1B71-4D1F-A9B9-6220-FB163760EBF3}"/>
              </a:ext>
            </a:extLst>
          </p:cNvPr>
          <p:cNvSpPr>
            <a:spLocks noGrp="1"/>
          </p:cNvSpPr>
          <p:nvPr>
            <p:ph type="body" sz="quarter" idx="11" hasCustomPrompt="1"/>
          </p:nvPr>
        </p:nvSpPr>
        <p:spPr>
          <a:xfrm>
            <a:off x="1055688" y="1916113"/>
            <a:ext cx="4347586" cy="1138814"/>
          </a:xfrm>
        </p:spPr>
        <p:txBody>
          <a:bodyPr/>
          <a:lstStyle>
            <a:lvl1pPr>
              <a:defRPr sz="2800" b="1" i="0">
                <a:solidFill>
                  <a:schemeClr val="bg1"/>
                </a:solidFill>
                <a:latin typeface="Macklin Sans Bold" panose="020B0503030403030204" pitchFamily="34" charset="77"/>
                <a:cs typeface="Macklin Sans Bold" panose="020B0503030403030204" pitchFamily="34" charset="77"/>
              </a:defRPr>
            </a:lvl1pPr>
            <a:lvl2pPr>
              <a:defRPr sz="2800" b="1" i="0">
                <a:solidFill>
                  <a:schemeClr val="bg1"/>
                </a:solidFill>
                <a:latin typeface="Macklin Sans Bold" panose="020B0503030403030204" pitchFamily="34" charset="77"/>
                <a:cs typeface="Macklin Sans Bold" panose="020B0503030403030204" pitchFamily="34" charset="77"/>
              </a:defRPr>
            </a:lvl2pPr>
            <a:lvl3pPr>
              <a:defRPr sz="2800" b="1" i="0">
                <a:solidFill>
                  <a:schemeClr val="bg1"/>
                </a:solidFill>
                <a:latin typeface="Macklin Sans Bold" panose="020B0503030403030204" pitchFamily="34" charset="77"/>
                <a:cs typeface="Macklin Sans Bold" panose="020B0503030403030204" pitchFamily="34" charset="77"/>
              </a:defRPr>
            </a:lvl3pPr>
            <a:lvl4pPr>
              <a:defRPr sz="2800" b="1" i="0">
                <a:solidFill>
                  <a:schemeClr val="bg1"/>
                </a:solidFill>
                <a:latin typeface="Macklin Sans Bold" panose="020B0503030403030204" pitchFamily="34" charset="77"/>
                <a:cs typeface="Macklin Sans Bold" panose="020B0503030403030204" pitchFamily="34" charset="77"/>
              </a:defRPr>
            </a:lvl4pPr>
            <a:lvl5pPr>
              <a:defRPr sz="2800" b="1" i="0">
                <a:solidFill>
                  <a:schemeClr val="bg1"/>
                </a:solidFill>
                <a:latin typeface="Macklin Sans Bold" panose="020B0503030403030204" pitchFamily="34" charset="77"/>
                <a:cs typeface="Macklin Sans Bold" panose="020B0503030403030204" pitchFamily="34" charset="77"/>
              </a:defRPr>
            </a:lvl5pPr>
          </a:lstStyle>
          <a:p>
            <a:pPr lvl="0"/>
            <a:r>
              <a:rPr lang="de-DE" dirty="0"/>
              <a:t>Vielen Dank</a:t>
            </a:r>
          </a:p>
        </p:txBody>
      </p:sp>
      <p:sp>
        <p:nvSpPr>
          <p:cNvPr id="11" name="Textplatzhalter 10">
            <a:extLst>
              <a:ext uri="{FF2B5EF4-FFF2-40B4-BE49-F238E27FC236}">
                <a16:creationId xmlns:a16="http://schemas.microsoft.com/office/drawing/2014/main" id="{8D9C0625-B457-CE7C-1922-7F8C8EA72B0D}"/>
              </a:ext>
            </a:extLst>
          </p:cNvPr>
          <p:cNvSpPr>
            <a:spLocks noGrp="1"/>
          </p:cNvSpPr>
          <p:nvPr>
            <p:ph type="body" sz="quarter" idx="12" hasCustomPrompt="1"/>
          </p:nvPr>
        </p:nvSpPr>
        <p:spPr>
          <a:xfrm>
            <a:off x="1055687" y="2337812"/>
            <a:ext cx="4347585" cy="1465262"/>
          </a:xfrm>
        </p:spPr>
        <p:txBody>
          <a:bodyPr/>
          <a:lstStyle>
            <a:lvl1pPr>
              <a:defRPr sz="2800" b="1" i="0">
                <a:solidFill>
                  <a:schemeClr val="bg1">
                    <a:lumMod val="75000"/>
                  </a:schemeClr>
                </a:solidFill>
                <a:latin typeface="Macklin Sans Bold" panose="020B0503030403030204" pitchFamily="34" charset="77"/>
                <a:cs typeface="Macklin Sans Bold" panose="020B0503030403030204" pitchFamily="34" charset="77"/>
              </a:defRPr>
            </a:lvl1pPr>
          </a:lstStyle>
          <a:p>
            <a:pPr lvl="0"/>
            <a:r>
              <a:rPr lang="de-DE" dirty="0"/>
              <a:t>Für Ihre Aufmerksamkeit</a:t>
            </a:r>
          </a:p>
        </p:txBody>
      </p:sp>
      <p:sp>
        <p:nvSpPr>
          <p:cNvPr id="3" name="Textfeld 2">
            <a:extLst>
              <a:ext uri="{FF2B5EF4-FFF2-40B4-BE49-F238E27FC236}">
                <a16:creationId xmlns:a16="http://schemas.microsoft.com/office/drawing/2014/main" id="{1CBABEA6-AE3B-8A7E-C929-6044240967EF}"/>
              </a:ext>
            </a:extLst>
          </p:cNvPr>
          <p:cNvSpPr txBox="1"/>
          <p:nvPr userDrawn="1"/>
        </p:nvSpPr>
        <p:spPr>
          <a:xfrm>
            <a:off x="1055687" y="3429000"/>
            <a:ext cx="7347649"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dirty="0">
                <a:solidFill>
                  <a:schemeClr val="bg1"/>
                </a:solidFill>
                <a:effectLst/>
                <a:latin typeface="Macklin Sans Regular" panose="020B0503030403030204" pitchFamily="34" charset="77"/>
                <a:cs typeface="Macklin Sans Regular" panose="020B0503030403030204" pitchFamily="34" charset="77"/>
              </a:rPr>
              <a:t>Alle in dieser Konzeption vorgestellten Strategien, visuellen und textlichen Ideen sowie Umsetzungen sind geistiges Eigentum der </a:t>
            </a:r>
            <a:r>
              <a:rPr lang="de-DE" sz="1200" b="0" i="0" dirty="0" err="1">
                <a:solidFill>
                  <a:schemeClr val="bg1"/>
                </a:solidFill>
                <a:effectLst/>
                <a:latin typeface="Macklin Sans Regular" panose="020B0503030403030204" pitchFamily="34" charset="77"/>
                <a:cs typeface="Macklin Sans Regular" panose="020B0503030403030204" pitchFamily="34" charset="77"/>
              </a:rPr>
              <a:t>Newkom</a:t>
            </a:r>
            <a:r>
              <a:rPr lang="de-DE" sz="1200" b="0" i="0" dirty="0">
                <a:solidFill>
                  <a:schemeClr val="bg1"/>
                </a:solidFill>
                <a:effectLst/>
                <a:latin typeface="Macklin Sans Regular" panose="020B0503030403030204" pitchFamily="34" charset="77"/>
                <a:cs typeface="Macklin Sans Regular" panose="020B0503030403030204" pitchFamily="34" charset="77"/>
              </a:rPr>
              <a:t> Group und als solche urheberrechtlich geschützt. Jede Nutzung oder Veröffentlichung bedarf der schriftlichen Einverständniserklärung der Agentur.</a:t>
            </a:r>
          </a:p>
          <a:p>
            <a:endParaRPr lang="de-DE" sz="1200" b="0" i="0" dirty="0">
              <a:solidFill>
                <a:schemeClr val="bg1"/>
              </a:solidFill>
              <a:latin typeface="Macklin Sans Regular" panose="020B0503030403030204" pitchFamily="34" charset="77"/>
              <a:cs typeface="Macklin Sans Regular" panose="020B0503030403030204" pitchFamily="34" charset="77"/>
            </a:endParaRPr>
          </a:p>
        </p:txBody>
      </p:sp>
      <p:pic>
        <p:nvPicPr>
          <p:cNvPr id="2" name="Grafik 1">
            <a:extLst>
              <a:ext uri="{FF2B5EF4-FFF2-40B4-BE49-F238E27FC236}">
                <a16:creationId xmlns:a16="http://schemas.microsoft.com/office/drawing/2014/main" id="{54389CEA-C01C-7CBF-1E3A-E96405A51BAF}"/>
              </a:ext>
            </a:extLst>
          </p:cNvPr>
          <p:cNvPicPr>
            <a:picLocks noChangeAspect="1"/>
          </p:cNvPicPr>
          <p:nvPr userDrawn="1"/>
        </p:nvPicPr>
        <p:blipFill>
          <a:blip r:embed="rId2"/>
          <a:srcRect/>
          <a:stretch/>
        </p:blipFill>
        <p:spPr>
          <a:xfrm>
            <a:off x="9167638" y="5623259"/>
            <a:ext cx="1952297" cy="409741"/>
          </a:xfrm>
          <a:prstGeom prst="rect">
            <a:avLst/>
          </a:prstGeom>
        </p:spPr>
      </p:pic>
    </p:spTree>
    <p:extLst>
      <p:ext uri="{BB962C8B-B14F-4D97-AF65-F5344CB8AC3E}">
        <p14:creationId xmlns:p14="http://schemas.microsoft.com/office/powerpoint/2010/main" val="4236676124"/>
      </p:ext>
    </p:extLst>
  </p:cSld>
  <p:clrMapOvr>
    <a:masterClrMapping/>
  </p:clrMapOvr>
  <p:extLst>
    <p:ext uri="{DCECCB84-F9BA-43D5-87BE-67443E8EF086}">
      <p15:sldGuideLst xmlns:p15="http://schemas.microsoft.com/office/powerpoint/2012/main">
        <p15:guide id="1" pos="365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DA079D-22AB-9D8A-A123-F62808C71FA9}"/>
              </a:ext>
            </a:extLst>
          </p:cNvPr>
          <p:cNvSpPr>
            <a:spLocks noGrp="1"/>
          </p:cNvSpPr>
          <p:nvPr>
            <p:ph type="dt" sz="half" idx="10"/>
          </p:nvPr>
        </p:nvSpPr>
        <p:spPr/>
        <p:txBody>
          <a:bodyPr/>
          <a:lstStyle/>
          <a:p>
            <a:fld id="{BF3473D7-705C-6844-BF2D-DE397411E359}" type="datetimeFigureOut">
              <a:rPr lang="de-DE" smtClean="0"/>
              <a:pPr/>
              <a:t>07.08.2023</a:t>
            </a:fld>
            <a:endParaRPr lang="de-DE" dirty="0"/>
          </a:p>
        </p:txBody>
      </p:sp>
    </p:spTree>
    <p:extLst>
      <p:ext uri="{BB962C8B-B14F-4D97-AF65-F5344CB8AC3E}">
        <p14:creationId xmlns:p14="http://schemas.microsoft.com/office/powerpoint/2010/main" val="35025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fzählung_Weiß">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7A7CCE5-07F3-F3A2-B75E-5DB8A1852FE6}"/>
              </a:ext>
            </a:extLst>
          </p:cNvPr>
          <p:cNvSpPr>
            <a:spLocks noGrp="1"/>
          </p:cNvSpPr>
          <p:nvPr>
            <p:ph type="body" sz="quarter" idx="15"/>
          </p:nvPr>
        </p:nvSpPr>
        <p:spPr>
          <a:xfrm>
            <a:off x="5808663" y="1916113"/>
            <a:ext cx="5327650" cy="2884487"/>
          </a:xfrm>
        </p:spPr>
        <p:txBody>
          <a:bodyPr/>
          <a:lstStyle>
            <a:lvl1pPr marL="171450" indent="-171450">
              <a:buClr>
                <a:schemeClr val="bg1">
                  <a:lumMod val="75000"/>
                </a:schemeClr>
              </a:buClr>
              <a:buFont typeface="Systemschrift Normal"/>
              <a:buChar char="+"/>
              <a:defRPr/>
            </a:lvl1pPr>
            <a:lvl2pPr marL="628650" indent="-171450">
              <a:buClr>
                <a:schemeClr val="bg1">
                  <a:lumMod val="75000"/>
                </a:schemeClr>
              </a:buClr>
              <a:buFont typeface="Systemschrift Normal"/>
              <a:buChar char="+"/>
              <a:defRPr/>
            </a:lvl2pPr>
            <a:lvl3pPr marL="1085850" indent="-171450">
              <a:buClr>
                <a:schemeClr val="bg1">
                  <a:lumMod val="75000"/>
                </a:schemeClr>
              </a:buClr>
              <a:buFont typeface="Systemschrift Normal"/>
              <a:buChar char="+"/>
              <a:defRPr/>
            </a:lvl3pPr>
            <a:lvl4pPr marL="1543050" indent="-171450">
              <a:buClr>
                <a:schemeClr val="bg1">
                  <a:lumMod val="75000"/>
                </a:schemeClr>
              </a:buClr>
              <a:buFont typeface="Systemschrift Normal"/>
              <a:buChar char="+"/>
              <a:defRPr/>
            </a:lvl4pPr>
            <a:lvl5pPr marL="2000250" indent="-171450">
              <a:buClr>
                <a:schemeClr val="bg1">
                  <a:lumMod val="75000"/>
                </a:schemeClr>
              </a:buClr>
              <a:buFont typeface="Systemschrift Normal"/>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5769CA7E-8BEC-DE09-D082-D4BB57BF4E46}"/>
              </a:ext>
            </a:extLst>
          </p:cNvPr>
          <p:cNvSpPr>
            <a:spLocks noGrp="1"/>
          </p:cNvSpPr>
          <p:nvPr>
            <p:ph type="body" sz="quarter" idx="16" hasCustomPrompt="1"/>
          </p:nvPr>
        </p:nvSpPr>
        <p:spPr>
          <a:xfrm>
            <a:off x="1055688" y="1043277"/>
            <a:ext cx="4545012" cy="1231900"/>
          </a:xfrm>
        </p:spPr>
        <p:txBody>
          <a:bodyPr lIns="0" tIns="0" rIns="0" bIns="0" anchor="b" anchorCtr="0">
            <a:noAutofit/>
          </a:bodyPr>
          <a:lstStyle>
            <a:lvl1pPr>
              <a:defRPr sz="2800" b="1" i="0">
                <a:latin typeface="Macklin Sans Bold" panose="020B0503030403030204" pitchFamily="34" charset="77"/>
                <a:cs typeface="Macklin Sans Bold" panose="020B0503030403030204" pitchFamily="34" charset="77"/>
              </a:defRPr>
            </a:lvl1pPr>
          </a:lstStyle>
          <a:p>
            <a:pPr lvl="0"/>
            <a:r>
              <a:rPr lang="de-DE" dirty="0"/>
              <a:t>Headline</a:t>
            </a:r>
          </a:p>
        </p:txBody>
      </p:sp>
      <p:sp>
        <p:nvSpPr>
          <p:cNvPr id="9" name="Textplatzhalter 8">
            <a:extLst>
              <a:ext uri="{FF2B5EF4-FFF2-40B4-BE49-F238E27FC236}">
                <a16:creationId xmlns:a16="http://schemas.microsoft.com/office/drawing/2014/main" id="{831C903B-2131-B1F5-CE3A-E10E945B865B}"/>
              </a:ext>
            </a:extLst>
          </p:cNvPr>
          <p:cNvSpPr>
            <a:spLocks noGrp="1"/>
          </p:cNvSpPr>
          <p:nvPr>
            <p:ph type="body" sz="quarter" idx="17" hasCustomPrompt="1"/>
          </p:nvPr>
        </p:nvSpPr>
        <p:spPr>
          <a:xfrm>
            <a:off x="1055688" y="2275177"/>
            <a:ext cx="4545012" cy="1527175"/>
          </a:xfrm>
        </p:spPr>
        <p:txBody>
          <a:bodyPr lIns="0" tIns="0" rIns="0" bIns="0">
            <a:noAutofit/>
          </a:bodyPr>
          <a:lstStyle>
            <a:lvl1pPr>
              <a:defRPr sz="2800" b="1" i="0">
                <a:solidFill>
                  <a:schemeClr val="bg1">
                    <a:lumMod val="75000"/>
                  </a:schemeClr>
                </a:solidFill>
                <a:latin typeface="Macklin Sans Bold" panose="020B0503030403030204" pitchFamily="34" charset="77"/>
                <a:cs typeface="Macklin Sans Bold" panose="020B0503030403030204" pitchFamily="34" charset="77"/>
              </a:defRPr>
            </a:lvl1pPr>
          </a:lstStyle>
          <a:p>
            <a:pPr lvl="0"/>
            <a:r>
              <a:rPr lang="de-DE" dirty="0"/>
              <a:t>Headline</a:t>
            </a:r>
          </a:p>
        </p:txBody>
      </p:sp>
    </p:spTree>
    <p:extLst>
      <p:ext uri="{BB962C8B-B14F-4D97-AF65-F5344CB8AC3E}">
        <p14:creationId xmlns:p14="http://schemas.microsoft.com/office/powerpoint/2010/main" val="1433015335"/>
      </p:ext>
    </p:extLst>
  </p:cSld>
  <p:clrMapOvr>
    <a:masterClrMapping/>
  </p:clrMapOvr>
  <p:extLst>
    <p:ext uri="{DCECCB84-F9BA-43D5-87BE-67443E8EF086}">
      <p15:sldGuideLst xmlns:p15="http://schemas.microsoft.com/office/powerpoint/2012/main">
        <p15:guide id="1" pos="3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A20F18B-3D1B-FE81-37BE-6180289CC7F6}"/>
              </a:ext>
            </a:extLst>
          </p:cNvPr>
          <p:cNvSpPr/>
          <p:nvPr userDrawn="1"/>
        </p:nvSpPr>
        <p:spPr>
          <a:xfrm>
            <a:off x="0" y="0"/>
            <a:ext cx="12192000" cy="6858000"/>
          </a:xfrm>
          <a:prstGeom prst="rect">
            <a:avLst/>
          </a:prstGeom>
          <a:solidFill>
            <a:srgbClr val="1C1F20"/>
          </a:solidFill>
          <a:ln>
            <a:solidFill>
              <a:srgbClr val="1C1F20"/>
            </a:solid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de-DE" dirty="0"/>
          </a:p>
        </p:txBody>
      </p:sp>
      <p:sp>
        <p:nvSpPr>
          <p:cNvPr id="3" name="Titelplatzhalter 2">
            <a:extLst>
              <a:ext uri="{FF2B5EF4-FFF2-40B4-BE49-F238E27FC236}">
                <a16:creationId xmlns:a16="http://schemas.microsoft.com/office/drawing/2014/main" id="{B279CFAE-E351-8337-6778-1A7EE6232D33}"/>
              </a:ext>
            </a:extLst>
          </p:cNvPr>
          <p:cNvSpPr>
            <a:spLocks noGrp="1"/>
          </p:cNvSpPr>
          <p:nvPr>
            <p:ph type="title"/>
          </p:nvPr>
        </p:nvSpPr>
        <p:spPr>
          <a:xfrm>
            <a:off x="1055688" y="822324"/>
            <a:ext cx="10080625" cy="1661103"/>
          </a:xfrm>
          <a:prstGeom prst="rect">
            <a:avLst/>
          </a:prstGeom>
        </p:spPr>
        <p:txBody>
          <a:bodyPr vert="horz" lIns="0" tIns="0" rIns="0" bIns="0" rtlCol="0" anchor="b" anchorCtr="0">
            <a:noAutofit/>
          </a:bodyPr>
          <a:lstStyle/>
          <a:p>
            <a:r>
              <a:rPr lang="de-DE" dirty="0"/>
              <a:t>Headline</a:t>
            </a:r>
          </a:p>
        </p:txBody>
      </p:sp>
      <p:sp>
        <p:nvSpPr>
          <p:cNvPr id="4" name="Textplatzhalter 3">
            <a:extLst>
              <a:ext uri="{FF2B5EF4-FFF2-40B4-BE49-F238E27FC236}">
                <a16:creationId xmlns:a16="http://schemas.microsoft.com/office/drawing/2014/main" id="{8A5859EE-F26E-EEA1-97E3-1DD638DB4F9D}"/>
              </a:ext>
            </a:extLst>
          </p:cNvPr>
          <p:cNvSpPr>
            <a:spLocks noGrp="1"/>
          </p:cNvSpPr>
          <p:nvPr>
            <p:ph type="body" idx="1"/>
          </p:nvPr>
        </p:nvSpPr>
        <p:spPr>
          <a:xfrm>
            <a:off x="1055689" y="2760807"/>
            <a:ext cx="4284408" cy="1800802"/>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8225134A-60E1-5D7D-697C-12D42051BBF1}"/>
              </a:ext>
            </a:extLst>
          </p:cNvPr>
          <p:cNvSpPr>
            <a:spLocks noGrp="1"/>
          </p:cNvSpPr>
          <p:nvPr>
            <p:ph type="dt" sz="half" idx="2"/>
          </p:nvPr>
        </p:nvSpPr>
        <p:spPr>
          <a:xfrm>
            <a:off x="1055688" y="5802312"/>
            <a:ext cx="2743200" cy="365125"/>
          </a:xfrm>
          <a:prstGeom prst="rect">
            <a:avLst/>
          </a:prstGeom>
        </p:spPr>
        <p:txBody>
          <a:bodyPr vert="horz" lIns="0" tIns="0" rIns="0" bIns="0" rtlCol="0" anchor="b" anchorCtr="0"/>
          <a:lstStyle>
            <a:lvl1pPr algn="l">
              <a:defRPr sz="1200" b="0" i="0">
                <a:solidFill>
                  <a:schemeClr val="bg2">
                    <a:lumMod val="75000"/>
                  </a:schemeClr>
                </a:solidFill>
                <a:latin typeface="Macklin Sans Regular" panose="020B0503030403030204" pitchFamily="34" charset="77"/>
                <a:cs typeface="Macklin Sans Regular" panose="020B0503030403030204" pitchFamily="34" charset="77"/>
              </a:defRPr>
            </a:lvl1pPr>
          </a:lstStyle>
          <a:p>
            <a:fld id="{BF3473D7-705C-6844-BF2D-DE397411E359}" type="datetimeFigureOut">
              <a:rPr lang="de-DE" smtClean="0"/>
              <a:pPr/>
              <a:t>07.08.2023</a:t>
            </a:fld>
            <a:endParaRPr lang="de-DE" dirty="0"/>
          </a:p>
        </p:txBody>
      </p:sp>
    </p:spTree>
    <p:extLst>
      <p:ext uri="{BB962C8B-B14F-4D97-AF65-F5344CB8AC3E}">
        <p14:creationId xmlns:p14="http://schemas.microsoft.com/office/powerpoint/2010/main" val="78860205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3" r:id="rId5"/>
    <p:sldLayoutId id="2147483664" r:id="rId6"/>
    <p:sldLayoutId id="2147483665" r:id="rId7"/>
    <p:sldLayoutId id="2147483671" r:id="rId8"/>
  </p:sldLayoutIdLst>
  <p:txStyles>
    <p:titleStyle>
      <a:lvl1pPr algn="l" defTabSz="914400" rtl="0" eaLnBrk="1" latinLnBrk="0" hangingPunct="1">
        <a:lnSpc>
          <a:spcPct val="90000"/>
        </a:lnSpc>
        <a:spcBef>
          <a:spcPct val="0"/>
        </a:spcBef>
        <a:buNone/>
        <a:defRPr sz="4400" b="1" i="0" kern="1200">
          <a:solidFill>
            <a:schemeClr val="bg1"/>
          </a:solidFill>
          <a:latin typeface="Macklin Sans Bold" panose="020B0503030403030204" pitchFamily="34" charset="77"/>
          <a:ea typeface="+mj-ea"/>
          <a:cs typeface="Macklin Sans Bold" panose="020B0503030403030204" pitchFamily="34"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bg1"/>
          </a:solidFill>
          <a:latin typeface="Macklin Sans Regular" panose="020B0503030403030204" pitchFamily="34" charset="77"/>
          <a:ea typeface="+mn-ea"/>
          <a:cs typeface="Macklin Sans Regular" panose="020B0503030403030204" pitchFamily="34" charset="77"/>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acklin Sans Regular" panose="020B0503030403030204" pitchFamily="34" charset="77"/>
          <a:ea typeface="+mn-ea"/>
          <a:cs typeface="Macklin Sans Regular" panose="020B0503030403030204" pitchFamily="34" charset="77"/>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acklin Sans Regular" panose="020B0503030403030204" pitchFamily="34" charset="77"/>
          <a:ea typeface="+mn-ea"/>
          <a:cs typeface="Macklin Sans Regular" panose="020B0503030403030204" pitchFamily="34" charset="77"/>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acklin Sans Regular" panose="020B0503030403030204" pitchFamily="34" charset="77"/>
          <a:ea typeface="+mn-ea"/>
          <a:cs typeface="Macklin Sans Regular" panose="020B0503030403030204" pitchFamily="34" charset="77"/>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acklin Sans Regular" panose="020B0503030403030204" pitchFamily="34" charset="77"/>
          <a:ea typeface="+mn-ea"/>
          <a:cs typeface="Macklin Sans Regular" panose="020B050303040303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7" userDrawn="1">
          <p15:clr>
            <a:srgbClr val="F26B43"/>
          </p15:clr>
        </p15:guide>
        <p15:guide id="2" pos="665" userDrawn="1">
          <p15:clr>
            <a:srgbClr val="F26B43"/>
          </p15:clr>
        </p15:guide>
        <p15:guide id="3" orient="horz" pos="3770" userDrawn="1">
          <p15:clr>
            <a:srgbClr val="F26B43"/>
          </p15:clr>
        </p15:guide>
        <p15:guide id="4" pos="70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8F6E43F-DF20-2921-B83F-28A62B409C75}"/>
              </a:ext>
            </a:extLst>
          </p:cNvPr>
          <p:cNvSpPr txBox="1">
            <a:spLocks/>
          </p:cNvSpPr>
          <p:nvPr userDrawn="1"/>
        </p:nvSpPr>
        <p:spPr>
          <a:xfrm>
            <a:off x="1055688" y="6441758"/>
            <a:ext cx="1705583" cy="142347"/>
          </a:xfrm>
          <a:prstGeom prst="rect">
            <a:avLst/>
          </a:prstGeom>
          <a:solidFill>
            <a:schemeClr val="bg1"/>
          </a:solidFill>
        </p:spPr>
        <p:txBody>
          <a:bodyPr wrap="square" lIns="0" tIns="0" rIns="0" bIns="0" anchor="b">
            <a:spAutoFit/>
          </a:bodyPr>
          <a:lstStyle>
            <a:lvl1pPr algn="l" defTabSz="914400" rtl="0" eaLnBrk="1" latinLnBrk="0" hangingPunct="1">
              <a:lnSpc>
                <a:spcPct val="90000"/>
              </a:lnSpc>
              <a:spcBef>
                <a:spcPct val="0"/>
              </a:spcBef>
              <a:buNone/>
              <a:defRPr sz="1000" b="0" i="0" kern="1200">
                <a:solidFill>
                  <a:schemeClr val="bg2">
                    <a:lumMod val="75000"/>
                  </a:schemeClr>
                </a:solidFill>
                <a:latin typeface="Macklin Sans Light" panose="020B0203030403030204" pitchFamily="34" charset="77"/>
                <a:ea typeface="+mj-ea"/>
                <a:cs typeface="Macklin Sans Light" panose="020B0203030403030204" pitchFamily="34" charset="77"/>
              </a:defRPr>
            </a:lvl1pPr>
          </a:lstStyle>
          <a:p>
            <a:r>
              <a:rPr lang="de-DE" dirty="0">
                <a:solidFill>
                  <a:schemeClr val="bg1">
                    <a:lumMod val="85000"/>
                  </a:schemeClr>
                </a:solidFill>
              </a:rPr>
              <a:t>NEWKOM GROUP</a:t>
            </a:r>
          </a:p>
        </p:txBody>
      </p:sp>
      <p:sp>
        <p:nvSpPr>
          <p:cNvPr id="8" name="Stern mit 5 Zacken 7">
            <a:extLst>
              <a:ext uri="{FF2B5EF4-FFF2-40B4-BE49-F238E27FC236}">
                <a16:creationId xmlns:a16="http://schemas.microsoft.com/office/drawing/2014/main" id="{C6B6AD0D-26D3-DEC7-B63E-9C5F969E14E2}"/>
              </a:ext>
            </a:extLst>
          </p:cNvPr>
          <p:cNvSpPr/>
          <p:nvPr userDrawn="1"/>
        </p:nvSpPr>
        <p:spPr>
          <a:xfrm>
            <a:off x="10846339" y="6222958"/>
            <a:ext cx="289973" cy="289973"/>
          </a:xfrm>
          <a:prstGeom prst="star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E6F61645-C230-E653-5D8F-80A17EB70A0B}"/>
              </a:ext>
            </a:extLst>
          </p:cNvPr>
          <p:cNvSpPr>
            <a:spLocks noGrp="1"/>
          </p:cNvSpPr>
          <p:nvPr>
            <p:ph type="title"/>
          </p:nvPr>
        </p:nvSpPr>
        <p:spPr>
          <a:xfrm>
            <a:off x="1055688" y="1153124"/>
            <a:ext cx="10515600" cy="1325563"/>
          </a:xfrm>
          <a:prstGeom prst="rect">
            <a:avLst/>
          </a:prstGeom>
        </p:spPr>
        <p:txBody>
          <a:bodyPr vert="horz" lIns="0" tIns="0" rIns="0" bIns="0" rtlCol="0" anchor="b" anchorCtr="0">
            <a:noAutofit/>
          </a:bodyPr>
          <a:lstStyle/>
          <a:p>
            <a:r>
              <a:rPr lang="de-DE" dirty="0"/>
              <a:t>Headline</a:t>
            </a:r>
          </a:p>
        </p:txBody>
      </p:sp>
      <p:sp>
        <p:nvSpPr>
          <p:cNvPr id="4" name="Textplatzhalter 3">
            <a:extLst>
              <a:ext uri="{FF2B5EF4-FFF2-40B4-BE49-F238E27FC236}">
                <a16:creationId xmlns:a16="http://schemas.microsoft.com/office/drawing/2014/main" id="{0BCAA83F-434C-3992-4BC9-3CD03E589A4C}"/>
              </a:ext>
            </a:extLst>
          </p:cNvPr>
          <p:cNvSpPr>
            <a:spLocks noGrp="1"/>
          </p:cNvSpPr>
          <p:nvPr>
            <p:ph type="body" idx="1"/>
          </p:nvPr>
        </p:nvSpPr>
        <p:spPr>
          <a:xfrm>
            <a:off x="1055688" y="2698462"/>
            <a:ext cx="7080394" cy="168085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862771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914400" rtl="0" eaLnBrk="1" latinLnBrk="0" hangingPunct="1">
        <a:lnSpc>
          <a:spcPct val="90000"/>
        </a:lnSpc>
        <a:spcBef>
          <a:spcPct val="0"/>
        </a:spcBef>
        <a:buNone/>
        <a:defRPr sz="4400" b="1" i="0" kern="1200">
          <a:solidFill>
            <a:srgbClr val="1C1F20"/>
          </a:solidFill>
          <a:latin typeface="Macklin Sans Bold" panose="020B0503030403030204" pitchFamily="34" charset="77"/>
          <a:ea typeface="+mj-ea"/>
          <a:cs typeface="Macklin Sans Bold" panose="020B0503030403030204" pitchFamily="34"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rgbClr val="1C1F20"/>
          </a:solidFill>
          <a:latin typeface="Macklin Sans Regular" panose="020B0503030403030204" pitchFamily="34" charset="77"/>
          <a:ea typeface="+mn-ea"/>
          <a:cs typeface="Macklin Sans Regular" panose="020B0503030403030204" pitchFamily="34" charset="77"/>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rgbClr val="1C1F20"/>
          </a:solidFill>
          <a:latin typeface="Macklin Sans Regular" panose="020B0503030403030204" pitchFamily="34" charset="77"/>
          <a:ea typeface="+mn-ea"/>
          <a:cs typeface="Macklin Sans Regular" panose="020B0503030403030204" pitchFamily="34" charset="77"/>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rgbClr val="1C1F20"/>
          </a:solidFill>
          <a:latin typeface="Macklin Sans Regular" panose="020B0503030403030204" pitchFamily="34" charset="77"/>
          <a:ea typeface="+mn-ea"/>
          <a:cs typeface="Macklin Sans Regular" panose="020B0503030403030204" pitchFamily="34" charset="77"/>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rgbClr val="1C1F20"/>
          </a:solidFill>
          <a:latin typeface="Macklin Sans Regular" panose="020B0503030403030204" pitchFamily="34" charset="77"/>
          <a:ea typeface="+mn-ea"/>
          <a:cs typeface="Macklin Sans Regular" panose="020B0503030403030204" pitchFamily="34" charset="77"/>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rgbClr val="1C1F20"/>
          </a:solidFill>
          <a:latin typeface="Macklin Sans Regular" panose="020B0503030403030204" pitchFamily="34" charset="77"/>
          <a:ea typeface="+mn-ea"/>
          <a:cs typeface="Macklin Sans Regular" panose="020B050303040303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7" userDrawn="1">
          <p15:clr>
            <a:srgbClr val="F26B43"/>
          </p15:clr>
        </p15:guide>
        <p15:guide id="2" orient="horz" pos="3770" userDrawn="1">
          <p15:clr>
            <a:srgbClr val="F26B43"/>
          </p15:clr>
        </p15:guide>
        <p15:guide id="3" pos="665" userDrawn="1">
          <p15:clr>
            <a:srgbClr val="F26B43"/>
          </p15:clr>
        </p15:guide>
        <p15:guide id="4" pos="701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30838" y="4593300"/>
            <a:ext cx="10091679" cy="1540486"/>
          </a:xfrm>
        </p:spPr>
        <p:txBody>
          <a:bodyPr/>
          <a:lstStyle/>
          <a:p>
            <a:r>
              <a:rPr lang="de-DE" dirty="0">
                <a:solidFill>
                  <a:schemeClr val="accent1"/>
                </a:solidFill>
              </a:rPr>
              <a:t>Mit Veränderungen umgehen</a:t>
            </a:r>
            <a:br>
              <a:rPr lang="de-DE" dirty="0"/>
            </a:br>
            <a:br>
              <a:rPr lang="de-DE" dirty="0"/>
            </a:br>
            <a:r>
              <a:rPr lang="de-DE" sz="3800" b="0" dirty="0"/>
              <a:t>04. Oktober 2023:			16h00-17h30 (live)</a:t>
            </a:r>
            <a:br>
              <a:rPr lang="de-DE" sz="3800" b="0" dirty="0"/>
            </a:br>
            <a:r>
              <a:rPr lang="de-DE" sz="3800" b="0" dirty="0"/>
              <a:t>11. Oktober 2023:			10h00-11h30 (online)</a:t>
            </a:r>
            <a:br>
              <a:rPr lang="de-DE" sz="3800" b="0" dirty="0"/>
            </a:br>
            <a:r>
              <a:rPr lang="de-DE" sz="3800" b="0" dirty="0"/>
              <a:t>19. Oktober 2023:			16h00-17h30 (online)</a:t>
            </a:r>
            <a:br>
              <a:rPr lang="de-DE" sz="3800" b="0" dirty="0"/>
            </a:br>
            <a:endParaRPr lang="de-DE" sz="3800" b="0" dirty="0"/>
          </a:p>
        </p:txBody>
      </p:sp>
      <p:sp>
        <p:nvSpPr>
          <p:cNvPr id="3" name="Textplatzhalter 2">
            <a:extLst>
              <a:ext uri="{FF2B5EF4-FFF2-40B4-BE49-F238E27FC236}">
                <a16:creationId xmlns:a16="http://schemas.microsoft.com/office/drawing/2014/main" id="{A28A9C4E-B0B8-7F1B-2624-D285C6B57754}"/>
              </a:ext>
            </a:extLst>
          </p:cNvPr>
          <p:cNvSpPr>
            <a:spLocks noGrp="1"/>
          </p:cNvSpPr>
          <p:nvPr>
            <p:ph type="body" sz="quarter" idx="10"/>
          </p:nvPr>
        </p:nvSpPr>
        <p:spPr>
          <a:xfrm>
            <a:off x="1050824" y="567727"/>
            <a:ext cx="10090351" cy="1677381"/>
          </a:xfrm>
        </p:spPr>
        <p:txBody>
          <a:bodyPr/>
          <a:lstStyle/>
          <a:p>
            <a:r>
              <a:rPr lang="de-DE" dirty="0"/>
              <a:t>Superpower 2.0</a:t>
            </a:r>
            <a:br>
              <a:rPr lang="de-DE" dirty="0"/>
            </a:br>
            <a:r>
              <a:rPr lang="de-DE" dirty="0"/>
              <a:t>Die Leadership-Academy </a:t>
            </a:r>
            <a:br>
              <a:rPr lang="de-DE" dirty="0"/>
            </a:br>
            <a:r>
              <a:rPr lang="de-DE" dirty="0"/>
              <a:t>für die Coaches der </a:t>
            </a:r>
            <a:r>
              <a:rPr lang="de-DE" dirty="0" err="1"/>
              <a:t>Newkom</a:t>
            </a:r>
            <a:r>
              <a:rPr lang="de-DE" dirty="0"/>
              <a:t> AG</a:t>
            </a:r>
          </a:p>
          <a:p>
            <a:endParaRPr lang="de-DE" dirty="0"/>
          </a:p>
        </p:txBody>
      </p:sp>
      <p:sp>
        <p:nvSpPr>
          <p:cNvPr id="5" name="Stern: 5 Zacken 4">
            <a:extLst>
              <a:ext uri="{FF2B5EF4-FFF2-40B4-BE49-F238E27FC236}">
                <a16:creationId xmlns:a16="http://schemas.microsoft.com/office/drawing/2014/main" id="{E142E598-4FEA-934D-1B11-8BBE2EF9ED26}"/>
              </a:ext>
            </a:extLst>
          </p:cNvPr>
          <p:cNvSpPr/>
          <p:nvPr/>
        </p:nvSpPr>
        <p:spPr>
          <a:xfrm>
            <a:off x="5149408" y="625713"/>
            <a:ext cx="503853" cy="4097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06669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Growth-Mindset</a:t>
            </a:r>
            <a:br>
              <a:rPr lang="en-US" sz="3300" kern="1200" dirty="0">
                <a:solidFill>
                  <a:srgbClr val="FFFFFF"/>
                </a:solidFill>
                <a:latin typeface="+mj-lt"/>
                <a:ea typeface="+mj-ea"/>
                <a:cs typeface="+mj-cs"/>
              </a:rPr>
            </a:br>
            <a:endParaRPr lang="en-US" sz="3300" kern="1200" dirty="0">
              <a:solidFill>
                <a:srgbClr val="FFFFFF"/>
              </a:solidFill>
              <a:latin typeface="+mj-lt"/>
              <a:ea typeface="+mj-ea"/>
              <a:cs typeface="+mj-cs"/>
            </a:endParaRPr>
          </a:p>
        </p:txBody>
      </p:sp>
      <p:pic>
        <p:nvPicPr>
          <p:cNvPr id="3" name="Grafik 2" descr="Gruppe von Männern mit einfarbiger Füllung">
            <a:extLst>
              <a:ext uri="{FF2B5EF4-FFF2-40B4-BE49-F238E27FC236}">
                <a16:creationId xmlns:a16="http://schemas.microsoft.com/office/drawing/2014/main" id="{EFB7760A-58C2-909D-8787-88D87B59EF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9935" y="402034"/>
            <a:ext cx="556456" cy="556456"/>
          </a:xfrm>
          <a:prstGeom prst="rect">
            <a:avLst/>
          </a:prstGeom>
        </p:spPr>
      </p:pic>
      <p:pic>
        <p:nvPicPr>
          <p:cNvPr id="5" name="Grafik 4">
            <a:extLst>
              <a:ext uri="{FF2B5EF4-FFF2-40B4-BE49-F238E27FC236}">
                <a16:creationId xmlns:a16="http://schemas.microsoft.com/office/drawing/2014/main" id="{31126093-AE4D-3E2B-FBC4-23BB6A75FA7E}"/>
              </a:ext>
            </a:extLst>
          </p:cNvPr>
          <p:cNvPicPr>
            <a:picLocks noChangeAspect="1"/>
          </p:cNvPicPr>
          <p:nvPr/>
        </p:nvPicPr>
        <p:blipFill>
          <a:blip r:embed="rId5"/>
          <a:stretch>
            <a:fillRect/>
          </a:stretch>
        </p:blipFill>
        <p:spPr>
          <a:xfrm>
            <a:off x="4309110" y="1136290"/>
            <a:ext cx="7328518" cy="4588058"/>
          </a:xfrm>
          <a:prstGeom prst="rect">
            <a:avLst/>
          </a:prstGeom>
        </p:spPr>
      </p:pic>
    </p:spTree>
    <p:extLst>
      <p:ext uri="{BB962C8B-B14F-4D97-AF65-F5344CB8AC3E}">
        <p14:creationId xmlns:p14="http://schemas.microsoft.com/office/powerpoint/2010/main" val="400743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Die „Paradoxe Theorie der Veränderung“</a:t>
            </a:r>
            <a:br>
              <a:rPr lang="en-US" sz="3300" kern="1200">
                <a:solidFill>
                  <a:srgbClr val="FFFFFF"/>
                </a:solidFill>
                <a:latin typeface="+mj-lt"/>
                <a:ea typeface="+mj-ea"/>
                <a:cs typeface="+mj-cs"/>
              </a:rPr>
            </a:br>
            <a:endParaRPr lang="en-US" sz="3300" kern="1200">
              <a:solidFill>
                <a:srgbClr val="FFFFFF"/>
              </a:solidFill>
              <a:latin typeface="+mj-lt"/>
              <a:ea typeface="+mj-ea"/>
              <a:cs typeface="+mj-cs"/>
            </a:endParaRPr>
          </a:p>
        </p:txBody>
      </p:sp>
      <p:pic>
        <p:nvPicPr>
          <p:cNvPr id="2050" name="Picture 2">
            <a:extLst>
              <a:ext uri="{FF2B5EF4-FFF2-40B4-BE49-F238E27FC236}">
                <a16:creationId xmlns:a16="http://schemas.microsoft.com/office/drawing/2014/main" id="{6A490F1C-A593-C9A3-6DAE-5309DD85D7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7316" y="986784"/>
            <a:ext cx="6780700" cy="488210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Gruppe von Männern mit einfarbiger Füllung">
            <a:extLst>
              <a:ext uri="{FF2B5EF4-FFF2-40B4-BE49-F238E27FC236}">
                <a16:creationId xmlns:a16="http://schemas.microsoft.com/office/drawing/2014/main" id="{EFB7760A-58C2-909D-8787-88D87B59EF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19935" y="402034"/>
            <a:ext cx="556456" cy="556456"/>
          </a:xfrm>
          <a:prstGeom prst="rect">
            <a:avLst/>
          </a:prstGeom>
        </p:spPr>
      </p:pic>
    </p:spTree>
    <p:extLst>
      <p:ext uri="{BB962C8B-B14F-4D97-AF65-F5344CB8AC3E}">
        <p14:creationId xmlns:p14="http://schemas.microsoft.com/office/powerpoint/2010/main" val="2176979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402034"/>
            <a:ext cx="10091679" cy="1232867"/>
          </a:xfrm>
        </p:spPr>
        <p:txBody>
          <a:bodyPr/>
          <a:lstStyle/>
          <a:p>
            <a:r>
              <a:rPr lang="de-DE" dirty="0">
                <a:solidFill>
                  <a:schemeClr val="accent1"/>
                </a:solidFill>
              </a:rPr>
              <a:t>Die „</a:t>
            </a:r>
            <a:r>
              <a:rPr lang="de-DE" dirty="0" err="1">
                <a:solidFill>
                  <a:schemeClr val="accent1"/>
                </a:solidFill>
              </a:rPr>
              <a:t>Immunity</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change</a:t>
            </a:r>
            <a:r>
              <a:rPr lang="de-DE" dirty="0">
                <a:solidFill>
                  <a:schemeClr val="accent1"/>
                </a:solidFill>
              </a:rPr>
              <a:t>“</a:t>
            </a:r>
            <a:br>
              <a:rPr lang="de-DE" dirty="0">
                <a:solidFill>
                  <a:schemeClr val="accent1"/>
                </a:solidFill>
              </a:rPr>
            </a:br>
            <a:endParaRPr lang="de-DE" dirty="0">
              <a:solidFill>
                <a:schemeClr val="accent1"/>
              </a:solidFill>
            </a:endParaRPr>
          </a:p>
        </p:txBody>
      </p:sp>
      <p:pic>
        <p:nvPicPr>
          <p:cNvPr id="4" name="Grafik 3" descr="Zurück mit einfarbiger Füllung">
            <a:extLst>
              <a:ext uri="{FF2B5EF4-FFF2-40B4-BE49-F238E27FC236}">
                <a16:creationId xmlns:a16="http://schemas.microsoft.com/office/drawing/2014/main" id="{DEEAE014-E865-7FAC-13FE-B1D0E948B0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41299" y="524253"/>
            <a:ext cx="506526" cy="494214"/>
          </a:xfrm>
          <a:prstGeom prst="rect">
            <a:avLst/>
          </a:prstGeom>
        </p:spPr>
      </p:pic>
      <p:pic>
        <p:nvPicPr>
          <p:cNvPr id="1026" name="Picture 2">
            <a:extLst>
              <a:ext uri="{FF2B5EF4-FFF2-40B4-BE49-F238E27FC236}">
                <a16:creationId xmlns:a16="http://schemas.microsoft.com/office/drawing/2014/main" id="{6B111A99-A732-38DE-4ED5-41D1AD258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88" y="323850"/>
            <a:ext cx="11430000" cy="653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50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142036"/>
            <a:ext cx="10091679" cy="1115290"/>
          </a:xfrm>
        </p:spPr>
        <p:txBody>
          <a:bodyPr/>
          <a:lstStyle/>
          <a:p>
            <a:r>
              <a:rPr lang="de-DE" dirty="0" err="1">
                <a:solidFill>
                  <a:schemeClr val="accent1"/>
                </a:solidFill>
              </a:rPr>
              <a:t>Immunity</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change</a:t>
            </a:r>
            <a:br>
              <a:rPr lang="de-DE" dirty="0">
                <a:solidFill>
                  <a:schemeClr val="accent1"/>
                </a:solidFill>
              </a:rPr>
            </a:br>
            <a:r>
              <a:rPr lang="de-DE" sz="2800" dirty="0" err="1">
                <a:solidFill>
                  <a:schemeClr val="accent1"/>
                </a:solidFill>
              </a:rPr>
              <a:t>Breakout</a:t>
            </a:r>
            <a:r>
              <a:rPr lang="de-DE" sz="2800" dirty="0">
                <a:solidFill>
                  <a:schemeClr val="accent1"/>
                </a:solidFill>
              </a:rPr>
              <a:t> Session (25‘)</a:t>
            </a:r>
          </a:p>
        </p:txBody>
      </p:sp>
      <p:sp>
        <p:nvSpPr>
          <p:cNvPr id="6" name="Textfeld 5">
            <a:extLst>
              <a:ext uri="{FF2B5EF4-FFF2-40B4-BE49-F238E27FC236}">
                <a16:creationId xmlns:a16="http://schemas.microsoft.com/office/drawing/2014/main" id="{9B114880-C9A7-D7F5-901C-3EF1E40DE4BF}"/>
              </a:ext>
            </a:extLst>
          </p:cNvPr>
          <p:cNvSpPr txBox="1"/>
          <p:nvPr/>
        </p:nvSpPr>
        <p:spPr>
          <a:xfrm>
            <a:off x="957321" y="1280186"/>
            <a:ext cx="11558529" cy="5863144"/>
          </a:xfrm>
          <a:prstGeom prst="rect">
            <a:avLst/>
          </a:prstGeom>
          <a:noFill/>
        </p:spPr>
        <p:txBody>
          <a:bodyPr wrap="square" rtlCol="0">
            <a:spAutoFit/>
          </a:bodyPr>
          <a:lstStyle/>
          <a:p>
            <a:pPr>
              <a:tabLst>
                <a:tab pos="354013" algn="l"/>
              </a:tabLst>
            </a:pPr>
            <a:r>
              <a:rPr lang="de-DE" sz="1700" dirty="0">
                <a:solidFill>
                  <a:schemeClr val="bg1"/>
                </a:solidFill>
                <a:latin typeface="Macklin Sans"/>
              </a:rPr>
              <a:t>Bildet Zweier-Teams. </a:t>
            </a:r>
          </a:p>
          <a:p>
            <a:pPr>
              <a:tabLst>
                <a:tab pos="354013" algn="l"/>
              </a:tabLst>
            </a:pPr>
            <a:endParaRPr lang="de-DE" sz="1700" dirty="0">
              <a:solidFill>
                <a:schemeClr val="bg1"/>
              </a:solidFill>
              <a:latin typeface="Macklin Sans"/>
            </a:endParaRPr>
          </a:p>
          <a:p>
            <a:pPr>
              <a:tabLst>
                <a:tab pos="354013" algn="l"/>
              </a:tabLst>
            </a:pPr>
            <a:r>
              <a:rPr lang="de-DE" sz="1700" dirty="0">
                <a:solidFill>
                  <a:schemeClr val="bg1"/>
                </a:solidFill>
                <a:latin typeface="Macklin Sans"/>
              </a:rPr>
              <a:t>Versucht, Eure eigene „</a:t>
            </a:r>
            <a:r>
              <a:rPr lang="de-DE" sz="1700" dirty="0" err="1">
                <a:solidFill>
                  <a:schemeClr val="bg1"/>
                </a:solidFill>
                <a:latin typeface="Macklin Sans"/>
              </a:rPr>
              <a:t>Immunity</a:t>
            </a:r>
            <a:r>
              <a:rPr lang="de-DE" sz="1700" dirty="0">
                <a:solidFill>
                  <a:schemeClr val="bg1"/>
                </a:solidFill>
                <a:latin typeface="Macklin Sans"/>
              </a:rPr>
              <a:t> </a:t>
            </a:r>
            <a:r>
              <a:rPr lang="de-DE" sz="1700" dirty="0" err="1">
                <a:solidFill>
                  <a:schemeClr val="bg1"/>
                </a:solidFill>
                <a:latin typeface="Macklin Sans"/>
              </a:rPr>
              <a:t>to</a:t>
            </a:r>
            <a:r>
              <a:rPr lang="de-DE" sz="1700" dirty="0">
                <a:solidFill>
                  <a:schemeClr val="bg1"/>
                </a:solidFill>
                <a:latin typeface="Macklin Sans"/>
              </a:rPr>
              <a:t> </a:t>
            </a:r>
            <a:r>
              <a:rPr lang="de-DE" sz="1700" dirty="0" err="1">
                <a:solidFill>
                  <a:schemeClr val="bg1"/>
                </a:solidFill>
                <a:latin typeface="Macklin Sans"/>
              </a:rPr>
              <a:t>change</a:t>
            </a:r>
            <a:r>
              <a:rPr lang="de-DE" sz="1700" dirty="0">
                <a:solidFill>
                  <a:schemeClr val="bg1"/>
                </a:solidFill>
                <a:latin typeface="Macklin Sans"/>
              </a:rPr>
              <a:t>“ zu durchlaufen mit einem eigenen Ziel, das ihr Euch vorgenommen habt. </a:t>
            </a:r>
            <a:br>
              <a:rPr lang="de-DE" sz="1700" dirty="0">
                <a:solidFill>
                  <a:schemeClr val="bg1"/>
                </a:solidFill>
                <a:latin typeface="Macklin Sans"/>
              </a:rPr>
            </a:br>
            <a:r>
              <a:rPr lang="de-DE" sz="1700" dirty="0">
                <a:solidFill>
                  <a:schemeClr val="bg1"/>
                </a:solidFill>
                <a:latin typeface="Macklin Sans"/>
              </a:rPr>
              <a:t>Geht dabei vor, wie soeben besprochen:</a:t>
            </a:r>
          </a:p>
          <a:p>
            <a:pPr>
              <a:tabLst>
                <a:tab pos="354013" algn="l"/>
              </a:tabLst>
            </a:pPr>
            <a:endParaRPr lang="de-DE" sz="1700" dirty="0">
              <a:solidFill>
                <a:schemeClr val="bg1"/>
              </a:solidFill>
              <a:latin typeface="Macklin Sans"/>
            </a:endParaRPr>
          </a:p>
          <a:p>
            <a:pPr>
              <a:buAutoNum type="arabicPeriod"/>
              <a:tabLst>
                <a:tab pos="354013" algn="l"/>
              </a:tabLst>
            </a:pPr>
            <a:r>
              <a:rPr lang="de-DE" sz="1700" dirty="0">
                <a:solidFill>
                  <a:schemeClr val="bg1"/>
                </a:solidFill>
                <a:latin typeface="Macklin Sans"/>
              </a:rPr>
              <a:t>	Was tue ich stattdessen (nicht), um mein Ziel zu erreichen?</a:t>
            </a:r>
          </a:p>
          <a:p>
            <a:pPr>
              <a:buAutoNum type="arabicPeriod"/>
              <a:tabLst>
                <a:tab pos="354013" algn="l"/>
              </a:tabLst>
            </a:pPr>
            <a:r>
              <a:rPr lang="de-DE" sz="1700" dirty="0">
                <a:solidFill>
                  <a:schemeClr val="bg1"/>
                </a:solidFill>
                <a:latin typeface="Macklin Sans"/>
              </a:rPr>
              <a:t>	Warum tue ich das?</a:t>
            </a:r>
          </a:p>
          <a:p>
            <a:pPr>
              <a:buAutoNum type="arabicPeriod"/>
              <a:tabLst>
                <a:tab pos="354013" algn="l"/>
              </a:tabLst>
            </a:pPr>
            <a:r>
              <a:rPr lang="de-DE" sz="1700" dirty="0">
                <a:solidFill>
                  <a:schemeClr val="bg1"/>
                </a:solidFill>
                <a:latin typeface="Macklin Sans"/>
              </a:rPr>
              <a:t>	Was ist die zugrundeliegende Annahme, dass ich mich so verhalte?</a:t>
            </a:r>
          </a:p>
          <a:p>
            <a:pPr>
              <a:buAutoNum type="arabicPeriod"/>
              <a:tabLst>
                <a:tab pos="354013" algn="l"/>
              </a:tabLst>
            </a:pPr>
            <a:r>
              <a:rPr lang="de-DE" sz="1700" dirty="0">
                <a:solidFill>
                  <a:schemeClr val="bg1"/>
                </a:solidFill>
                <a:latin typeface="Macklin Sans"/>
              </a:rPr>
              <a:t>	Was ist das Schlimmste, was passieren könnte, wenn ich diese Annahme nicht mehr erfülle? (</a:t>
            </a:r>
            <a:r>
              <a:rPr lang="de-DE" sz="1700" dirty="0" err="1">
                <a:solidFill>
                  <a:schemeClr val="bg1"/>
                </a:solidFill>
                <a:latin typeface="Macklin Sans"/>
              </a:rPr>
              <a:t>Angstbox</a:t>
            </a:r>
            <a:r>
              <a:rPr lang="de-DE" sz="1700" dirty="0">
                <a:solidFill>
                  <a:schemeClr val="bg1"/>
                </a:solidFill>
                <a:latin typeface="Macklin Sans"/>
              </a:rPr>
              <a:t>)</a:t>
            </a:r>
            <a:br>
              <a:rPr lang="de-DE" sz="1700" dirty="0">
                <a:solidFill>
                  <a:schemeClr val="bg1"/>
                </a:solidFill>
                <a:latin typeface="Macklin Sans"/>
              </a:rPr>
            </a:br>
            <a:r>
              <a:rPr lang="de-DE" sz="1700" dirty="0">
                <a:solidFill>
                  <a:schemeClr val="bg1"/>
                </a:solidFill>
                <a:latin typeface="Macklin Sans"/>
              </a:rPr>
              <a:t>	Was würde dann passieren?</a:t>
            </a:r>
          </a:p>
          <a:p>
            <a:pPr>
              <a:tabLst>
                <a:tab pos="354013" algn="l"/>
              </a:tabLst>
            </a:pPr>
            <a:endParaRPr lang="de-DE" sz="1700" dirty="0">
              <a:solidFill>
                <a:schemeClr val="bg1"/>
              </a:solidFill>
              <a:latin typeface="Macklin Sans"/>
            </a:endParaRPr>
          </a:p>
          <a:p>
            <a:pPr>
              <a:tabLst>
                <a:tab pos="354013" algn="l"/>
              </a:tabLst>
            </a:pPr>
            <a:r>
              <a:rPr lang="de-DE" sz="1700" dirty="0">
                <a:solidFill>
                  <a:schemeClr val="bg1"/>
                </a:solidFill>
                <a:latin typeface="Macklin Sans"/>
              </a:rPr>
              <a:t>Nun lösen wir die eigene „</a:t>
            </a:r>
            <a:r>
              <a:rPr lang="de-DE" sz="1700" dirty="0" err="1">
                <a:solidFill>
                  <a:schemeClr val="bg1"/>
                </a:solidFill>
                <a:latin typeface="Macklin Sans"/>
              </a:rPr>
              <a:t>Immunity</a:t>
            </a:r>
            <a:r>
              <a:rPr lang="de-DE" sz="1700" dirty="0">
                <a:solidFill>
                  <a:schemeClr val="bg1"/>
                </a:solidFill>
                <a:latin typeface="Macklin Sans"/>
              </a:rPr>
              <a:t> </a:t>
            </a:r>
            <a:r>
              <a:rPr lang="de-DE" sz="1700" dirty="0" err="1">
                <a:solidFill>
                  <a:schemeClr val="bg1"/>
                </a:solidFill>
                <a:latin typeface="Macklin Sans"/>
              </a:rPr>
              <a:t>to</a:t>
            </a:r>
            <a:r>
              <a:rPr lang="de-DE" sz="1700" dirty="0">
                <a:solidFill>
                  <a:schemeClr val="bg1"/>
                </a:solidFill>
                <a:latin typeface="Macklin Sans"/>
              </a:rPr>
              <a:t> </a:t>
            </a:r>
            <a:r>
              <a:rPr lang="de-DE" sz="1700" dirty="0" err="1">
                <a:solidFill>
                  <a:schemeClr val="bg1"/>
                </a:solidFill>
                <a:latin typeface="Macklin Sans"/>
              </a:rPr>
              <a:t>change</a:t>
            </a:r>
            <a:r>
              <a:rPr lang="de-DE" sz="1700" dirty="0">
                <a:solidFill>
                  <a:schemeClr val="bg1"/>
                </a:solidFill>
                <a:latin typeface="Macklin Sans"/>
              </a:rPr>
              <a:t>“ auf, indem wir in der Tabelle unten wieder zurück in Richtung Ziel hin arbeiten.</a:t>
            </a:r>
            <a:br>
              <a:rPr lang="de-DE" sz="1700" dirty="0">
                <a:solidFill>
                  <a:schemeClr val="bg1"/>
                </a:solidFill>
                <a:latin typeface="Macklin Sans"/>
              </a:rPr>
            </a:br>
            <a:endParaRPr lang="de-DE" sz="1700" dirty="0">
              <a:solidFill>
                <a:schemeClr val="bg1"/>
              </a:solidFill>
              <a:latin typeface="Macklin Sans"/>
            </a:endParaRPr>
          </a:p>
          <a:p>
            <a:pPr>
              <a:tabLst>
                <a:tab pos="354013" algn="l"/>
              </a:tabLst>
            </a:pPr>
            <a:r>
              <a:rPr lang="de-DE" sz="1700" dirty="0">
                <a:solidFill>
                  <a:schemeClr val="bg1"/>
                </a:solidFill>
                <a:latin typeface="Macklin Sans"/>
              </a:rPr>
              <a:t>5.	Wie könntest Du Deine Annahme unter 3.  so umformulieren, dass sie Dein Verhalten öffnet? </a:t>
            </a:r>
            <a:br>
              <a:rPr lang="de-DE" sz="1700" dirty="0">
                <a:solidFill>
                  <a:schemeClr val="bg1"/>
                </a:solidFill>
                <a:latin typeface="Macklin Sans"/>
              </a:rPr>
            </a:br>
            <a:r>
              <a:rPr lang="de-DE" sz="1700" dirty="0">
                <a:solidFill>
                  <a:schemeClr val="bg1"/>
                </a:solidFill>
                <a:latin typeface="Macklin Sans"/>
              </a:rPr>
              <a:t>6.	Was bewegt Dich dazu, Deine Annahme umzuformulieren?</a:t>
            </a:r>
          </a:p>
          <a:p>
            <a:pPr marL="342900" indent="-342900">
              <a:buAutoNum type="arabicPeriod" startAt="7"/>
              <a:tabLst>
                <a:tab pos="354013" algn="l"/>
              </a:tabLst>
            </a:pPr>
            <a:r>
              <a:rPr lang="de-DE" sz="1700" dirty="0">
                <a:solidFill>
                  <a:schemeClr val="bg1"/>
                </a:solidFill>
                <a:latin typeface="Macklin Sans"/>
              </a:rPr>
              <a:t>Was tust Du dann?</a:t>
            </a:r>
          </a:p>
          <a:p>
            <a:pPr marL="342900" indent="-342900">
              <a:buAutoNum type="arabicPeriod" startAt="7"/>
              <a:tabLst>
                <a:tab pos="354013" algn="l"/>
              </a:tabLst>
            </a:pPr>
            <a:endParaRPr lang="de-DE" sz="1700" dirty="0">
              <a:solidFill>
                <a:schemeClr val="bg1"/>
              </a:solidFill>
              <a:latin typeface="Macklin Sans"/>
            </a:endParaRPr>
          </a:p>
          <a:p>
            <a:pPr>
              <a:tabLst>
                <a:tab pos="354013" algn="l"/>
              </a:tabLst>
            </a:pPr>
            <a:r>
              <a:rPr lang="de-DE" sz="1700" dirty="0">
                <a:solidFill>
                  <a:schemeClr val="bg1"/>
                </a:solidFill>
                <a:latin typeface="Macklin Sans"/>
              </a:rPr>
              <a:t>Inwiefern kommst Du nun auf diesem Weg Deinem Ziel näher?</a:t>
            </a:r>
          </a:p>
          <a:p>
            <a:pPr>
              <a:tabLst>
                <a:tab pos="354013" algn="l"/>
              </a:tabLst>
            </a:pPr>
            <a:endParaRPr lang="de-DE" sz="1700" dirty="0">
              <a:solidFill>
                <a:schemeClr val="bg1"/>
              </a:solidFill>
              <a:latin typeface="Macklin Sans"/>
            </a:endParaRPr>
          </a:p>
          <a:p>
            <a:pPr>
              <a:tabLst>
                <a:tab pos="354013" algn="l"/>
              </a:tabLst>
            </a:pPr>
            <a:r>
              <a:rPr lang="de-DE" sz="1700" dirty="0">
                <a:solidFill>
                  <a:schemeClr val="bg1"/>
                </a:solidFill>
                <a:latin typeface="Macklin Sans"/>
              </a:rPr>
              <a:t>In 25 Minuten treffen wir uns wieder im Plenum und teilen miteinander </a:t>
            </a:r>
            <a:br>
              <a:rPr lang="de-DE" sz="1700" dirty="0">
                <a:solidFill>
                  <a:schemeClr val="bg1"/>
                </a:solidFill>
                <a:latin typeface="Macklin Sans"/>
              </a:rPr>
            </a:br>
            <a:r>
              <a:rPr lang="de-DE" sz="1700" dirty="0">
                <a:solidFill>
                  <a:schemeClr val="bg1"/>
                </a:solidFill>
                <a:latin typeface="Macklin Sans"/>
              </a:rPr>
              <a:t>die Erfahrungen, die ihr gemacht. habt. </a:t>
            </a:r>
          </a:p>
          <a:p>
            <a:endParaRPr lang="de-CH" dirty="0">
              <a:solidFill>
                <a:schemeClr val="bg1"/>
              </a:solidFill>
              <a:latin typeface="Macklin Sans"/>
            </a:endParaRPr>
          </a:p>
        </p:txBody>
      </p:sp>
      <p:pic>
        <p:nvPicPr>
          <p:cNvPr id="7" name="Grafik 6" descr="Benutzer mit einfarbiger Füllung">
            <a:extLst>
              <a:ext uri="{FF2B5EF4-FFF2-40B4-BE49-F238E27FC236}">
                <a16:creationId xmlns:a16="http://schemas.microsoft.com/office/drawing/2014/main" id="{AC9BF9EE-F29F-772E-C784-8E09C02139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3759" y="356703"/>
            <a:ext cx="571656" cy="571656"/>
          </a:xfrm>
          <a:prstGeom prst="rect">
            <a:avLst/>
          </a:prstGeom>
        </p:spPr>
      </p:pic>
    </p:spTree>
    <p:extLst>
      <p:ext uri="{BB962C8B-B14F-4D97-AF65-F5344CB8AC3E}">
        <p14:creationId xmlns:p14="http://schemas.microsoft.com/office/powerpoint/2010/main" val="1747385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277201"/>
            <a:ext cx="10317924" cy="1115290"/>
          </a:xfrm>
        </p:spPr>
        <p:txBody>
          <a:bodyPr/>
          <a:lstStyle/>
          <a:p>
            <a:r>
              <a:rPr lang="de-DE" dirty="0" err="1">
                <a:solidFill>
                  <a:schemeClr val="accent1"/>
                </a:solidFill>
              </a:rPr>
              <a:t>Immunity</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change</a:t>
            </a:r>
            <a:br>
              <a:rPr lang="de-DE" dirty="0">
                <a:solidFill>
                  <a:schemeClr val="accent1"/>
                </a:solidFill>
              </a:rPr>
            </a:br>
            <a:r>
              <a:rPr lang="de-DE" sz="2800" dirty="0">
                <a:solidFill>
                  <a:schemeClr val="accent1"/>
                </a:solidFill>
              </a:rPr>
              <a:t>Synthese (15‘)</a:t>
            </a:r>
          </a:p>
        </p:txBody>
      </p:sp>
      <p:sp>
        <p:nvSpPr>
          <p:cNvPr id="6" name="Textfeld 5">
            <a:extLst>
              <a:ext uri="{FF2B5EF4-FFF2-40B4-BE49-F238E27FC236}">
                <a16:creationId xmlns:a16="http://schemas.microsoft.com/office/drawing/2014/main" id="{9B114880-C9A7-D7F5-901C-3EF1E40DE4BF}"/>
              </a:ext>
            </a:extLst>
          </p:cNvPr>
          <p:cNvSpPr txBox="1"/>
          <p:nvPr/>
        </p:nvSpPr>
        <p:spPr>
          <a:xfrm>
            <a:off x="903249" y="2413445"/>
            <a:ext cx="184731" cy="707886"/>
          </a:xfrm>
          <a:prstGeom prst="rect">
            <a:avLst/>
          </a:prstGeom>
          <a:noFill/>
        </p:spPr>
        <p:txBody>
          <a:bodyPr wrap="none" rtlCol="0">
            <a:spAutoFit/>
          </a:bodyPr>
          <a:lstStyle/>
          <a:p>
            <a:endParaRPr lang="de-DE" sz="2000" dirty="0">
              <a:solidFill>
                <a:schemeClr val="bg1"/>
              </a:solidFill>
              <a:latin typeface="Macklin Sans"/>
            </a:endParaRPr>
          </a:p>
          <a:p>
            <a:endParaRPr lang="de-CH" sz="2000" dirty="0">
              <a:solidFill>
                <a:schemeClr val="bg1"/>
              </a:solidFill>
              <a:latin typeface="Macklin Sans"/>
            </a:endParaRPr>
          </a:p>
        </p:txBody>
      </p:sp>
      <p:pic>
        <p:nvPicPr>
          <p:cNvPr id="3" name="Grafik 2" descr="Benutzer mit einfarbiger Füllung">
            <a:extLst>
              <a:ext uri="{FF2B5EF4-FFF2-40B4-BE49-F238E27FC236}">
                <a16:creationId xmlns:a16="http://schemas.microsoft.com/office/drawing/2014/main" id="{0EAE9AAA-5D67-206C-73C7-98155725A9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0899" y="575089"/>
            <a:ext cx="571656" cy="571656"/>
          </a:xfrm>
          <a:prstGeom prst="rect">
            <a:avLst/>
          </a:prstGeom>
        </p:spPr>
      </p:pic>
    </p:spTree>
    <p:extLst>
      <p:ext uri="{BB962C8B-B14F-4D97-AF65-F5344CB8AC3E}">
        <p14:creationId xmlns:p14="http://schemas.microsoft.com/office/powerpoint/2010/main" val="149277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54757"/>
            <a:ext cx="10091679" cy="1540486"/>
          </a:xfrm>
        </p:spPr>
        <p:txBody>
          <a:bodyPr/>
          <a:lstStyle/>
          <a:p>
            <a:r>
              <a:rPr lang="de-DE" dirty="0"/>
              <a:t>Mein Entwicklungsplan</a:t>
            </a:r>
            <a:br>
              <a:rPr lang="de-DE" dirty="0"/>
            </a:br>
            <a:r>
              <a:rPr lang="de-DE" sz="2800" dirty="0"/>
              <a:t>Inhalt</a:t>
            </a:r>
          </a:p>
        </p:txBody>
      </p:sp>
      <p:sp>
        <p:nvSpPr>
          <p:cNvPr id="7" name="Rechteck 6">
            <a:extLst>
              <a:ext uri="{FF2B5EF4-FFF2-40B4-BE49-F238E27FC236}">
                <a16:creationId xmlns:a16="http://schemas.microsoft.com/office/drawing/2014/main" id="{FF939836-FB3D-4DEF-F319-B0A63596BBA1}"/>
              </a:ext>
            </a:extLst>
          </p:cNvPr>
          <p:cNvSpPr/>
          <p:nvPr/>
        </p:nvSpPr>
        <p:spPr>
          <a:xfrm>
            <a:off x="4021665" y="1640623"/>
            <a:ext cx="7789335"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Rechteck 5">
            <a:extLst>
              <a:ext uri="{FF2B5EF4-FFF2-40B4-BE49-F238E27FC236}">
                <a16:creationId xmlns:a16="http://schemas.microsoft.com/office/drawing/2014/main" id="{B409C89F-13BA-FA54-9C62-BEB274A18B5E}"/>
              </a:ext>
            </a:extLst>
          </p:cNvPr>
          <p:cNvSpPr/>
          <p:nvPr/>
        </p:nvSpPr>
        <p:spPr>
          <a:xfrm>
            <a:off x="1028256" y="1640623"/>
            <a:ext cx="2891811"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Welches Element des heutigen Workshops möchte ich in meine Führung einbauen?</a:t>
            </a:r>
          </a:p>
        </p:txBody>
      </p:sp>
      <p:sp>
        <p:nvSpPr>
          <p:cNvPr id="8" name="Rechteck 7">
            <a:extLst>
              <a:ext uri="{FF2B5EF4-FFF2-40B4-BE49-F238E27FC236}">
                <a16:creationId xmlns:a16="http://schemas.microsoft.com/office/drawing/2014/main" id="{0740D373-78DF-AF92-6A3D-DF6538E32774}"/>
              </a:ext>
            </a:extLst>
          </p:cNvPr>
          <p:cNvSpPr/>
          <p:nvPr/>
        </p:nvSpPr>
        <p:spPr>
          <a:xfrm>
            <a:off x="4021665" y="2739846"/>
            <a:ext cx="7789335"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Rechteck 16">
            <a:extLst>
              <a:ext uri="{FF2B5EF4-FFF2-40B4-BE49-F238E27FC236}">
                <a16:creationId xmlns:a16="http://schemas.microsoft.com/office/drawing/2014/main" id="{42F07624-D8B9-BAD4-E06D-1EBA3B5DE908}"/>
              </a:ext>
            </a:extLst>
          </p:cNvPr>
          <p:cNvSpPr/>
          <p:nvPr/>
        </p:nvSpPr>
        <p:spPr>
          <a:xfrm>
            <a:off x="1028256" y="2739846"/>
            <a:ext cx="2891811"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Wie konkret möchte ich </a:t>
            </a:r>
            <a:br>
              <a:rPr lang="de-CH" dirty="0"/>
            </a:br>
            <a:r>
              <a:rPr lang="de-CH" dirty="0"/>
              <a:t>das tun? </a:t>
            </a:r>
          </a:p>
        </p:txBody>
      </p:sp>
      <p:sp>
        <p:nvSpPr>
          <p:cNvPr id="18" name="Rechteck 17">
            <a:extLst>
              <a:ext uri="{FF2B5EF4-FFF2-40B4-BE49-F238E27FC236}">
                <a16:creationId xmlns:a16="http://schemas.microsoft.com/office/drawing/2014/main" id="{475B109E-48DC-8E86-74D1-E513A27A60B8}"/>
              </a:ext>
            </a:extLst>
          </p:cNvPr>
          <p:cNvSpPr/>
          <p:nvPr/>
        </p:nvSpPr>
        <p:spPr>
          <a:xfrm>
            <a:off x="4013198" y="3848162"/>
            <a:ext cx="7789335"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9" name="Rechteck 18">
            <a:extLst>
              <a:ext uri="{FF2B5EF4-FFF2-40B4-BE49-F238E27FC236}">
                <a16:creationId xmlns:a16="http://schemas.microsoft.com/office/drawing/2014/main" id="{3E688057-22C5-2234-FD53-88957BB389AC}"/>
              </a:ext>
            </a:extLst>
          </p:cNvPr>
          <p:cNvSpPr/>
          <p:nvPr/>
        </p:nvSpPr>
        <p:spPr>
          <a:xfrm>
            <a:off x="1019789" y="3848162"/>
            <a:ext cx="2891811"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Woran erkennt mein Team die Veränderung?</a:t>
            </a:r>
          </a:p>
        </p:txBody>
      </p:sp>
      <p:sp>
        <p:nvSpPr>
          <p:cNvPr id="20" name="Rechteck 19">
            <a:extLst>
              <a:ext uri="{FF2B5EF4-FFF2-40B4-BE49-F238E27FC236}">
                <a16:creationId xmlns:a16="http://schemas.microsoft.com/office/drawing/2014/main" id="{FC54D2E9-5287-F9B6-4ADD-D5D8792E3557}"/>
              </a:ext>
            </a:extLst>
          </p:cNvPr>
          <p:cNvSpPr/>
          <p:nvPr/>
        </p:nvSpPr>
        <p:spPr>
          <a:xfrm>
            <a:off x="4013198" y="4963194"/>
            <a:ext cx="7789335"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Rechteck 20">
            <a:extLst>
              <a:ext uri="{FF2B5EF4-FFF2-40B4-BE49-F238E27FC236}">
                <a16:creationId xmlns:a16="http://schemas.microsoft.com/office/drawing/2014/main" id="{9543631F-A1FC-BF1A-49EA-9F6995CACA99}"/>
              </a:ext>
            </a:extLst>
          </p:cNvPr>
          <p:cNvSpPr/>
          <p:nvPr/>
        </p:nvSpPr>
        <p:spPr>
          <a:xfrm>
            <a:off x="1019789" y="4963194"/>
            <a:ext cx="2891811"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Wie baue ich mein Team/meinen Buddy in die Entwicklung ein?</a:t>
            </a:r>
          </a:p>
        </p:txBody>
      </p:sp>
      <p:pic>
        <p:nvPicPr>
          <p:cNvPr id="24" name="Grafik 23" descr="Mann mit einfarbiger Füllung">
            <a:extLst>
              <a:ext uri="{FF2B5EF4-FFF2-40B4-BE49-F238E27FC236}">
                <a16:creationId xmlns:a16="http://schemas.microsoft.com/office/drawing/2014/main" id="{430568D8-6817-F513-BF54-F103BE14F3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72602" y="678167"/>
            <a:ext cx="531540" cy="465821"/>
          </a:xfrm>
          <a:prstGeom prst="rect">
            <a:avLst/>
          </a:prstGeom>
        </p:spPr>
      </p:pic>
    </p:spTree>
    <p:extLst>
      <p:ext uri="{BB962C8B-B14F-4D97-AF65-F5344CB8AC3E}">
        <p14:creationId xmlns:p14="http://schemas.microsoft.com/office/powerpoint/2010/main" val="144010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54757"/>
            <a:ext cx="10091679" cy="1540486"/>
          </a:xfrm>
        </p:spPr>
        <p:txBody>
          <a:bodyPr/>
          <a:lstStyle/>
          <a:p>
            <a:r>
              <a:rPr lang="de-DE" dirty="0"/>
              <a:t>Interaktives Feedback</a:t>
            </a:r>
            <a:br>
              <a:rPr lang="de-DE" dirty="0"/>
            </a:br>
            <a:r>
              <a:rPr lang="de-DE" sz="2800" dirty="0"/>
              <a:t>www.slido.com</a:t>
            </a:r>
          </a:p>
        </p:txBody>
      </p:sp>
      <p:sp>
        <p:nvSpPr>
          <p:cNvPr id="7" name="Rechteck 6">
            <a:extLst>
              <a:ext uri="{FF2B5EF4-FFF2-40B4-BE49-F238E27FC236}">
                <a16:creationId xmlns:a16="http://schemas.microsoft.com/office/drawing/2014/main" id="{FF939836-FB3D-4DEF-F319-B0A63596BBA1}"/>
              </a:ext>
            </a:extLst>
          </p:cNvPr>
          <p:cNvSpPr/>
          <p:nvPr/>
        </p:nvSpPr>
        <p:spPr>
          <a:xfrm>
            <a:off x="4021665" y="2069831"/>
            <a:ext cx="7922583"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Rechteck 5">
            <a:extLst>
              <a:ext uri="{FF2B5EF4-FFF2-40B4-BE49-F238E27FC236}">
                <a16:creationId xmlns:a16="http://schemas.microsoft.com/office/drawing/2014/main" id="{B409C89F-13BA-FA54-9C62-BEB274A18B5E}"/>
              </a:ext>
            </a:extLst>
          </p:cNvPr>
          <p:cNvSpPr/>
          <p:nvPr/>
        </p:nvSpPr>
        <p:spPr>
          <a:xfrm>
            <a:off x="1028256" y="2069831"/>
            <a:ext cx="2891811"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Wie beurteilst Du Deinen «Aufwand/Ertrag» aus diesem Workshop?</a:t>
            </a:r>
          </a:p>
        </p:txBody>
      </p:sp>
      <p:sp>
        <p:nvSpPr>
          <p:cNvPr id="8" name="Rechteck 7">
            <a:extLst>
              <a:ext uri="{FF2B5EF4-FFF2-40B4-BE49-F238E27FC236}">
                <a16:creationId xmlns:a16="http://schemas.microsoft.com/office/drawing/2014/main" id="{0740D373-78DF-AF92-6A3D-DF6538E32774}"/>
              </a:ext>
            </a:extLst>
          </p:cNvPr>
          <p:cNvSpPr/>
          <p:nvPr/>
        </p:nvSpPr>
        <p:spPr>
          <a:xfrm>
            <a:off x="4021665" y="3169054"/>
            <a:ext cx="7922583"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Rechteck 16">
            <a:extLst>
              <a:ext uri="{FF2B5EF4-FFF2-40B4-BE49-F238E27FC236}">
                <a16:creationId xmlns:a16="http://schemas.microsoft.com/office/drawing/2014/main" id="{42F07624-D8B9-BAD4-E06D-1EBA3B5DE908}"/>
              </a:ext>
            </a:extLst>
          </p:cNvPr>
          <p:cNvSpPr/>
          <p:nvPr/>
        </p:nvSpPr>
        <p:spPr>
          <a:xfrm>
            <a:off x="1028256" y="3169054"/>
            <a:ext cx="2891811"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Wie gross ist der Nutzen für Dich aus diesem Workshop?</a:t>
            </a:r>
          </a:p>
        </p:txBody>
      </p:sp>
      <p:sp>
        <p:nvSpPr>
          <p:cNvPr id="18" name="Rechteck 17">
            <a:extLst>
              <a:ext uri="{FF2B5EF4-FFF2-40B4-BE49-F238E27FC236}">
                <a16:creationId xmlns:a16="http://schemas.microsoft.com/office/drawing/2014/main" id="{475B109E-48DC-8E86-74D1-E513A27A60B8}"/>
              </a:ext>
            </a:extLst>
          </p:cNvPr>
          <p:cNvSpPr/>
          <p:nvPr/>
        </p:nvSpPr>
        <p:spPr>
          <a:xfrm>
            <a:off x="4013198" y="4277370"/>
            <a:ext cx="7922583"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9" name="Rechteck 18">
            <a:extLst>
              <a:ext uri="{FF2B5EF4-FFF2-40B4-BE49-F238E27FC236}">
                <a16:creationId xmlns:a16="http://schemas.microsoft.com/office/drawing/2014/main" id="{3E688057-22C5-2234-FD53-88957BB389AC}"/>
              </a:ext>
            </a:extLst>
          </p:cNvPr>
          <p:cNvSpPr/>
          <p:nvPr/>
        </p:nvSpPr>
        <p:spPr>
          <a:xfrm>
            <a:off x="1019789" y="4277370"/>
            <a:ext cx="2891811" cy="10517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Was ist Deine wichtigste Erkenntnis aus diesem Workshop?</a:t>
            </a:r>
          </a:p>
        </p:txBody>
      </p:sp>
      <p:pic>
        <p:nvPicPr>
          <p:cNvPr id="3" name="Grafik 2" descr="Zurück mit einfarbiger Füllung">
            <a:extLst>
              <a:ext uri="{FF2B5EF4-FFF2-40B4-BE49-F238E27FC236}">
                <a16:creationId xmlns:a16="http://schemas.microsoft.com/office/drawing/2014/main" id="{B7CB9DED-BC9C-C0B1-FC93-8CE0B9FD11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29255" y="595922"/>
            <a:ext cx="506526" cy="494214"/>
          </a:xfrm>
          <a:prstGeom prst="rect">
            <a:avLst/>
          </a:prstGeom>
        </p:spPr>
      </p:pic>
      <p:pic>
        <p:nvPicPr>
          <p:cNvPr id="4" name="Grafik 3" descr="Zurück mit einfarbiger Füllung">
            <a:extLst>
              <a:ext uri="{FF2B5EF4-FFF2-40B4-BE49-F238E27FC236}">
                <a16:creationId xmlns:a16="http://schemas.microsoft.com/office/drawing/2014/main" id="{914688D7-D1C7-2BE1-F198-06C427DB7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278822" y="843029"/>
            <a:ext cx="506526" cy="494214"/>
          </a:xfrm>
          <a:prstGeom prst="rect">
            <a:avLst/>
          </a:prstGeom>
        </p:spPr>
      </p:pic>
    </p:spTree>
    <p:extLst>
      <p:ext uri="{BB962C8B-B14F-4D97-AF65-F5344CB8AC3E}">
        <p14:creationId xmlns:p14="http://schemas.microsoft.com/office/powerpoint/2010/main" val="4225978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7A20967A-64CC-50DC-4A3A-B6888FBB58E8}"/>
              </a:ext>
            </a:extLst>
          </p:cNvPr>
          <p:cNvSpPr>
            <a:spLocks noGrp="1"/>
          </p:cNvSpPr>
          <p:nvPr>
            <p:ph type="ctrTitle"/>
          </p:nvPr>
        </p:nvSpPr>
        <p:spPr>
          <a:xfrm>
            <a:off x="1034905" y="166103"/>
            <a:ext cx="10091679" cy="1540486"/>
          </a:xfrm>
        </p:spPr>
        <p:txBody>
          <a:bodyPr/>
          <a:lstStyle/>
          <a:p>
            <a:r>
              <a:rPr lang="de-DE" dirty="0"/>
              <a:t>Vielen Dank für Dein Mitgestalten!</a:t>
            </a:r>
            <a:endParaRPr lang="de-CH" dirty="0"/>
          </a:p>
        </p:txBody>
      </p:sp>
      <p:sp>
        <p:nvSpPr>
          <p:cNvPr id="10" name="Titel 1">
            <a:extLst>
              <a:ext uri="{FF2B5EF4-FFF2-40B4-BE49-F238E27FC236}">
                <a16:creationId xmlns:a16="http://schemas.microsoft.com/office/drawing/2014/main" id="{E14392A5-D074-52C6-06DA-63D734A7F1EF}"/>
              </a:ext>
            </a:extLst>
          </p:cNvPr>
          <p:cNvSpPr txBox="1">
            <a:spLocks/>
          </p:cNvSpPr>
          <p:nvPr/>
        </p:nvSpPr>
        <p:spPr>
          <a:xfrm>
            <a:off x="1034904" y="1126511"/>
            <a:ext cx="10091679" cy="1540486"/>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sz="4400" b="1" i="0" kern="1200">
                <a:solidFill>
                  <a:schemeClr val="bg1">
                    <a:lumMod val="95000"/>
                  </a:schemeClr>
                </a:solidFill>
                <a:latin typeface="Macklin Sans Bold" panose="020B0503030403030204" pitchFamily="34" charset="77"/>
                <a:ea typeface="+mj-ea"/>
                <a:cs typeface="Macklin Sans Bold" panose="020B0503030403030204" pitchFamily="34" charset="77"/>
              </a:defRPr>
            </a:lvl1pPr>
          </a:lstStyle>
          <a:p>
            <a:r>
              <a:rPr lang="de-DE" sz="2800" b="0" dirty="0"/>
              <a:t>Wir sehen uns wieder am letzten Workshop unserer Serie „Innovation treiben“ im November.</a:t>
            </a:r>
          </a:p>
        </p:txBody>
      </p:sp>
      <p:sp>
        <p:nvSpPr>
          <p:cNvPr id="11" name="Rechteck 10">
            <a:extLst>
              <a:ext uri="{FF2B5EF4-FFF2-40B4-BE49-F238E27FC236}">
                <a16:creationId xmlns:a16="http://schemas.microsoft.com/office/drawing/2014/main" id="{F8BCD5AE-31DB-74DB-A9C4-3654E91A8A98}"/>
              </a:ext>
            </a:extLst>
          </p:cNvPr>
          <p:cNvSpPr/>
          <p:nvPr/>
        </p:nvSpPr>
        <p:spPr>
          <a:xfrm>
            <a:off x="5122569" y="2988910"/>
            <a:ext cx="2041515" cy="1231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Workshop 7:</a:t>
            </a:r>
            <a:br>
              <a:rPr lang="de-CH" dirty="0"/>
            </a:br>
            <a:r>
              <a:rPr lang="de-CH" dirty="0"/>
              <a:t>Innovation treiben</a:t>
            </a:r>
          </a:p>
          <a:p>
            <a:pPr algn="ctr"/>
            <a:endParaRPr lang="de-CH" dirty="0"/>
          </a:p>
        </p:txBody>
      </p:sp>
      <p:sp>
        <p:nvSpPr>
          <p:cNvPr id="2" name="Textfeld 1">
            <a:extLst>
              <a:ext uri="{FF2B5EF4-FFF2-40B4-BE49-F238E27FC236}">
                <a16:creationId xmlns:a16="http://schemas.microsoft.com/office/drawing/2014/main" id="{4DF894FF-9A91-98CC-B1F4-4AFF1FC78E06}"/>
              </a:ext>
            </a:extLst>
          </p:cNvPr>
          <p:cNvSpPr txBox="1"/>
          <p:nvPr/>
        </p:nvSpPr>
        <p:spPr>
          <a:xfrm>
            <a:off x="5131036" y="4298178"/>
            <a:ext cx="2041514" cy="1200329"/>
          </a:xfrm>
          <a:prstGeom prst="rect">
            <a:avLst/>
          </a:prstGeom>
          <a:noFill/>
        </p:spPr>
        <p:txBody>
          <a:bodyPr wrap="square" rtlCol="0">
            <a:spAutoFit/>
          </a:bodyPr>
          <a:lstStyle/>
          <a:p>
            <a:pPr algn="ctr"/>
            <a:r>
              <a:rPr lang="de-CH" dirty="0">
                <a:solidFill>
                  <a:schemeClr val="bg1"/>
                </a:solidFill>
                <a:latin typeface="Macklin Sans Bold" panose="020B0503030403030204"/>
              </a:rPr>
              <a:t>07. November 2023</a:t>
            </a:r>
            <a:br>
              <a:rPr lang="de-CH" dirty="0">
                <a:solidFill>
                  <a:schemeClr val="bg1"/>
                </a:solidFill>
                <a:latin typeface="Macklin Sans Bold" panose="020B0503030403030204"/>
              </a:rPr>
            </a:br>
            <a:r>
              <a:rPr lang="de-CH" dirty="0">
                <a:solidFill>
                  <a:schemeClr val="bg1"/>
                </a:solidFill>
                <a:latin typeface="Macklin Sans Bold" panose="020B0503030403030204"/>
              </a:rPr>
              <a:t>15. November 2023</a:t>
            </a:r>
            <a:br>
              <a:rPr lang="de-CH" dirty="0">
                <a:solidFill>
                  <a:schemeClr val="bg1"/>
                </a:solidFill>
                <a:latin typeface="Macklin Sans Bold" panose="020B0503030403030204"/>
              </a:rPr>
            </a:br>
            <a:r>
              <a:rPr lang="de-CH" dirty="0">
                <a:solidFill>
                  <a:schemeClr val="bg1"/>
                </a:solidFill>
                <a:latin typeface="Macklin Sans Bold" panose="020B0503030403030204"/>
              </a:rPr>
              <a:t>23. November 2023</a:t>
            </a:r>
          </a:p>
          <a:p>
            <a:endParaRPr lang="de-CH" dirty="0"/>
          </a:p>
        </p:txBody>
      </p:sp>
    </p:spTree>
    <p:extLst>
      <p:ext uri="{BB962C8B-B14F-4D97-AF65-F5344CB8AC3E}">
        <p14:creationId xmlns:p14="http://schemas.microsoft.com/office/powerpoint/2010/main" val="300052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54757"/>
            <a:ext cx="10091679" cy="1540486"/>
          </a:xfrm>
        </p:spPr>
        <p:txBody>
          <a:bodyPr/>
          <a:lstStyle/>
          <a:p>
            <a:r>
              <a:rPr lang="de-DE" dirty="0"/>
              <a:t>Programm von Superpower 2.0</a:t>
            </a:r>
            <a:br>
              <a:rPr lang="de-DE" dirty="0"/>
            </a:br>
            <a:r>
              <a:rPr lang="de-DE" sz="2800" dirty="0"/>
              <a:t>Workshops und Diplomfeier</a:t>
            </a:r>
          </a:p>
        </p:txBody>
      </p:sp>
      <p:sp>
        <p:nvSpPr>
          <p:cNvPr id="7" name="Rechteck 6">
            <a:extLst>
              <a:ext uri="{FF2B5EF4-FFF2-40B4-BE49-F238E27FC236}">
                <a16:creationId xmlns:a16="http://schemas.microsoft.com/office/drawing/2014/main" id="{FF939836-FB3D-4DEF-F319-B0A63596BBA1}"/>
              </a:ext>
            </a:extLst>
          </p:cNvPr>
          <p:cNvSpPr/>
          <p:nvPr/>
        </p:nvSpPr>
        <p:spPr>
          <a:xfrm>
            <a:off x="1014569" y="1676748"/>
            <a:ext cx="2041515" cy="1231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Workshop 1:</a:t>
            </a:r>
            <a:br>
              <a:rPr lang="de-CH" dirty="0"/>
            </a:br>
            <a:r>
              <a:rPr lang="de-CH" dirty="0"/>
              <a:t>Was ist positive Führung?</a:t>
            </a:r>
          </a:p>
        </p:txBody>
      </p:sp>
      <p:sp>
        <p:nvSpPr>
          <p:cNvPr id="3" name="Rechteck 2">
            <a:extLst>
              <a:ext uri="{FF2B5EF4-FFF2-40B4-BE49-F238E27FC236}">
                <a16:creationId xmlns:a16="http://schemas.microsoft.com/office/drawing/2014/main" id="{1E2E3ED7-6FB6-A42E-F878-8371EF0F8B43}"/>
              </a:ext>
            </a:extLst>
          </p:cNvPr>
          <p:cNvSpPr/>
          <p:nvPr/>
        </p:nvSpPr>
        <p:spPr>
          <a:xfrm>
            <a:off x="3224369" y="1676748"/>
            <a:ext cx="2041515" cy="1231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Workshop 2:</a:t>
            </a:r>
            <a:br>
              <a:rPr lang="de-CH" dirty="0"/>
            </a:br>
            <a:r>
              <a:rPr lang="de-CH" dirty="0"/>
              <a:t>Führen als Coach</a:t>
            </a:r>
          </a:p>
          <a:p>
            <a:pPr algn="ctr"/>
            <a:endParaRPr lang="de-CH" dirty="0"/>
          </a:p>
        </p:txBody>
      </p:sp>
      <p:sp>
        <p:nvSpPr>
          <p:cNvPr id="4" name="Rechteck 3">
            <a:extLst>
              <a:ext uri="{FF2B5EF4-FFF2-40B4-BE49-F238E27FC236}">
                <a16:creationId xmlns:a16="http://schemas.microsoft.com/office/drawing/2014/main" id="{063E94B8-0E68-0FCE-9369-0252DEDB3A75}"/>
              </a:ext>
            </a:extLst>
          </p:cNvPr>
          <p:cNvSpPr/>
          <p:nvPr/>
        </p:nvSpPr>
        <p:spPr>
          <a:xfrm>
            <a:off x="5434169" y="1676748"/>
            <a:ext cx="2041515" cy="1231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Workshop 3:</a:t>
            </a:r>
          </a:p>
          <a:p>
            <a:pPr algn="ctr"/>
            <a:r>
              <a:rPr lang="de-CH" dirty="0"/>
              <a:t>Selbstführung erleben</a:t>
            </a:r>
          </a:p>
        </p:txBody>
      </p:sp>
      <p:sp>
        <p:nvSpPr>
          <p:cNvPr id="6" name="Textfeld 5">
            <a:extLst>
              <a:ext uri="{FF2B5EF4-FFF2-40B4-BE49-F238E27FC236}">
                <a16:creationId xmlns:a16="http://schemas.microsoft.com/office/drawing/2014/main" id="{4F5FA9A3-FBD5-157A-7F58-35093BC03354}"/>
              </a:ext>
            </a:extLst>
          </p:cNvPr>
          <p:cNvSpPr txBox="1"/>
          <p:nvPr/>
        </p:nvSpPr>
        <p:spPr>
          <a:xfrm>
            <a:off x="1014568" y="2917239"/>
            <a:ext cx="2041515" cy="1200329"/>
          </a:xfrm>
          <a:prstGeom prst="rect">
            <a:avLst/>
          </a:prstGeom>
          <a:noFill/>
        </p:spPr>
        <p:txBody>
          <a:bodyPr wrap="square" rtlCol="0">
            <a:spAutoFit/>
          </a:bodyPr>
          <a:lstStyle/>
          <a:p>
            <a:pPr algn="ctr"/>
            <a:r>
              <a:rPr lang="de-CH" dirty="0">
                <a:solidFill>
                  <a:schemeClr val="bg1"/>
                </a:solidFill>
                <a:latin typeface="Macklin Sans Bold" panose="020B0503030403030204"/>
              </a:rPr>
              <a:t>08. März 2023</a:t>
            </a:r>
            <a:br>
              <a:rPr lang="de-CH" dirty="0">
                <a:solidFill>
                  <a:schemeClr val="bg1"/>
                </a:solidFill>
                <a:latin typeface="Macklin Sans Bold" panose="020B0503030403030204"/>
              </a:rPr>
            </a:br>
            <a:r>
              <a:rPr lang="de-CH" dirty="0">
                <a:solidFill>
                  <a:schemeClr val="bg1"/>
                </a:solidFill>
                <a:latin typeface="Macklin Sans Bold" panose="020B0503030403030204"/>
              </a:rPr>
              <a:t>15. März 2023</a:t>
            </a:r>
            <a:br>
              <a:rPr lang="de-CH" dirty="0">
                <a:solidFill>
                  <a:schemeClr val="bg1"/>
                </a:solidFill>
                <a:latin typeface="Macklin Sans Bold" panose="020B0503030403030204"/>
              </a:rPr>
            </a:br>
            <a:r>
              <a:rPr lang="de-CH" dirty="0">
                <a:solidFill>
                  <a:schemeClr val="bg1"/>
                </a:solidFill>
                <a:latin typeface="Macklin Sans Bold" panose="020B0503030403030204"/>
              </a:rPr>
              <a:t>23. März 2023</a:t>
            </a:r>
          </a:p>
          <a:p>
            <a:endParaRPr lang="de-CH" dirty="0"/>
          </a:p>
        </p:txBody>
      </p:sp>
      <p:sp>
        <p:nvSpPr>
          <p:cNvPr id="10" name="Textfeld 9">
            <a:extLst>
              <a:ext uri="{FF2B5EF4-FFF2-40B4-BE49-F238E27FC236}">
                <a16:creationId xmlns:a16="http://schemas.microsoft.com/office/drawing/2014/main" id="{AA28BD85-AB75-BF83-C9B1-B9D10D655072}"/>
              </a:ext>
            </a:extLst>
          </p:cNvPr>
          <p:cNvSpPr txBox="1"/>
          <p:nvPr/>
        </p:nvSpPr>
        <p:spPr>
          <a:xfrm>
            <a:off x="3224369" y="2917239"/>
            <a:ext cx="2041514" cy="1200329"/>
          </a:xfrm>
          <a:prstGeom prst="rect">
            <a:avLst/>
          </a:prstGeom>
          <a:noFill/>
        </p:spPr>
        <p:txBody>
          <a:bodyPr wrap="square" rtlCol="0">
            <a:spAutoFit/>
          </a:bodyPr>
          <a:lstStyle/>
          <a:p>
            <a:pPr algn="ctr"/>
            <a:r>
              <a:rPr lang="de-CH" dirty="0">
                <a:solidFill>
                  <a:schemeClr val="bg1"/>
                </a:solidFill>
                <a:latin typeface="Macklin Sans Bold" panose="020B0503030403030204"/>
              </a:rPr>
              <a:t>04. April 2023</a:t>
            </a:r>
            <a:br>
              <a:rPr lang="de-CH" dirty="0">
                <a:solidFill>
                  <a:schemeClr val="bg1"/>
                </a:solidFill>
                <a:latin typeface="Macklin Sans Bold" panose="020B0503030403030204"/>
              </a:rPr>
            </a:br>
            <a:r>
              <a:rPr lang="de-CH" dirty="0">
                <a:solidFill>
                  <a:schemeClr val="bg1"/>
                </a:solidFill>
                <a:latin typeface="Macklin Sans Bold" panose="020B0503030403030204"/>
              </a:rPr>
              <a:t>12. April 2023</a:t>
            </a:r>
            <a:br>
              <a:rPr lang="de-CH" dirty="0">
                <a:solidFill>
                  <a:schemeClr val="bg1"/>
                </a:solidFill>
                <a:latin typeface="Macklin Sans Bold" panose="020B0503030403030204"/>
              </a:rPr>
            </a:br>
            <a:r>
              <a:rPr lang="de-CH" dirty="0">
                <a:solidFill>
                  <a:schemeClr val="bg1"/>
                </a:solidFill>
                <a:latin typeface="Macklin Sans Bold" panose="020B0503030403030204"/>
              </a:rPr>
              <a:t>20. April 2023</a:t>
            </a:r>
          </a:p>
          <a:p>
            <a:endParaRPr lang="de-CH" dirty="0"/>
          </a:p>
        </p:txBody>
      </p:sp>
      <p:sp>
        <p:nvSpPr>
          <p:cNvPr id="11" name="Textfeld 10">
            <a:extLst>
              <a:ext uri="{FF2B5EF4-FFF2-40B4-BE49-F238E27FC236}">
                <a16:creationId xmlns:a16="http://schemas.microsoft.com/office/drawing/2014/main" id="{A1D11FB0-1A7F-9155-87D0-860E83882904}"/>
              </a:ext>
            </a:extLst>
          </p:cNvPr>
          <p:cNvSpPr txBox="1"/>
          <p:nvPr/>
        </p:nvSpPr>
        <p:spPr>
          <a:xfrm>
            <a:off x="5434168" y="2928123"/>
            <a:ext cx="2041514" cy="1200329"/>
          </a:xfrm>
          <a:prstGeom prst="rect">
            <a:avLst/>
          </a:prstGeom>
          <a:noFill/>
        </p:spPr>
        <p:txBody>
          <a:bodyPr wrap="square" rtlCol="0">
            <a:spAutoFit/>
          </a:bodyPr>
          <a:lstStyle/>
          <a:p>
            <a:pPr algn="ctr"/>
            <a:r>
              <a:rPr lang="de-CH" dirty="0">
                <a:solidFill>
                  <a:schemeClr val="bg1"/>
                </a:solidFill>
                <a:latin typeface="Macklin Sans Bold" panose="020B0503030403030204"/>
              </a:rPr>
              <a:t>02. Mai 2023</a:t>
            </a:r>
            <a:br>
              <a:rPr lang="de-CH" dirty="0">
                <a:solidFill>
                  <a:schemeClr val="bg1"/>
                </a:solidFill>
                <a:latin typeface="Macklin Sans Bold" panose="020B0503030403030204"/>
              </a:rPr>
            </a:br>
            <a:r>
              <a:rPr lang="de-CH" dirty="0">
                <a:solidFill>
                  <a:schemeClr val="bg1"/>
                </a:solidFill>
                <a:latin typeface="Macklin Sans Bold" panose="020B0503030403030204"/>
              </a:rPr>
              <a:t>10. Mai 2023</a:t>
            </a:r>
            <a:br>
              <a:rPr lang="de-CH" dirty="0">
                <a:solidFill>
                  <a:schemeClr val="bg1"/>
                </a:solidFill>
                <a:latin typeface="Macklin Sans Bold" panose="020B0503030403030204"/>
              </a:rPr>
            </a:br>
            <a:r>
              <a:rPr lang="de-CH" dirty="0">
                <a:solidFill>
                  <a:schemeClr val="bg1"/>
                </a:solidFill>
                <a:latin typeface="Macklin Sans Bold" panose="020B0503030403030204"/>
              </a:rPr>
              <a:t>17. Mai 2023</a:t>
            </a:r>
          </a:p>
          <a:p>
            <a:endParaRPr lang="de-CH" dirty="0"/>
          </a:p>
        </p:txBody>
      </p:sp>
      <p:sp>
        <p:nvSpPr>
          <p:cNvPr id="12" name="Rechteck 11">
            <a:extLst>
              <a:ext uri="{FF2B5EF4-FFF2-40B4-BE49-F238E27FC236}">
                <a16:creationId xmlns:a16="http://schemas.microsoft.com/office/drawing/2014/main" id="{962F9CBA-1EA3-03B5-B093-F059908042FA}"/>
              </a:ext>
            </a:extLst>
          </p:cNvPr>
          <p:cNvSpPr/>
          <p:nvPr/>
        </p:nvSpPr>
        <p:spPr>
          <a:xfrm>
            <a:off x="7643969" y="1676747"/>
            <a:ext cx="2041515" cy="1231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Workshop 4:</a:t>
            </a:r>
          </a:p>
          <a:p>
            <a:pPr algn="ctr"/>
            <a:r>
              <a:rPr lang="de-CH" dirty="0"/>
              <a:t>Führungs-</a:t>
            </a:r>
            <a:br>
              <a:rPr lang="de-CH" dirty="0"/>
            </a:br>
            <a:r>
              <a:rPr lang="de-CH" dirty="0" err="1"/>
              <a:t>instrumente</a:t>
            </a:r>
            <a:r>
              <a:rPr lang="de-CH" dirty="0"/>
              <a:t> 1</a:t>
            </a:r>
          </a:p>
        </p:txBody>
      </p:sp>
      <p:sp>
        <p:nvSpPr>
          <p:cNvPr id="13" name="Textfeld 12">
            <a:extLst>
              <a:ext uri="{FF2B5EF4-FFF2-40B4-BE49-F238E27FC236}">
                <a16:creationId xmlns:a16="http://schemas.microsoft.com/office/drawing/2014/main" id="{0D7029D5-15AF-231E-B8F7-C998DB92C8D6}"/>
              </a:ext>
            </a:extLst>
          </p:cNvPr>
          <p:cNvSpPr txBox="1"/>
          <p:nvPr/>
        </p:nvSpPr>
        <p:spPr>
          <a:xfrm>
            <a:off x="7643967" y="2908388"/>
            <a:ext cx="2041514" cy="1200329"/>
          </a:xfrm>
          <a:prstGeom prst="rect">
            <a:avLst/>
          </a:prstGeom>
          <a:noFill/>
        </p:spPr>
        <p:txBody>
          <a:bodyPr wrap="square" rtlCol="0">
            <a:spAutoFit/>
          </a:bodyPr>
          <a:lstStyle/>
          <a:p>
            <a:pPr algn="ctr"/>
            <a:r>
              <a:rPr lang="de-CH" dirty="0">
                <a:solidFill>
                  <a:schemeClr val="bg1"/>
                </a:solidFill>
                <a:latin typeface="Macklin Sans Bold" panose="020B0503030403030204"/>
              </a:rPr>
              <a:t>06. Juni 2023</a:t>
            </a:r>
            <a:br>
              <a:rPr lang="de-CH" dirty="0">
                <a:solidFill>
                  <a:schemeClr val="bg1"/>
                </a:solidFill>
                <a:latin typeface="Macklin Sans Bold" panose="020B0503030403030204"/>
              </a:rPr>
            </a:br>
            <a:r>
              <a:rPr lang="de-CH" dirty="0">
                <a:solidFill>
                  <a:schemeClr val="bg1"/>
                </a:solidFill>
                <a:latin typeface="Macklin Sans Bold" panose="020B0503030403030204"/>
              </a:rPr>
              <a:t>14. Juni 2023</a:t>
            </a:r>
            <a:br>
              <a:rPr lang="de-CH" dirty="0">
                <a:solidFill>
                  <a:schemeClr val="bg1"/>
                </a:solidFill>
                <a:latin typeface="Macklin Sans Bold" panose="020B0503030403030204"/>
              </a:rPr>
            </a:br>
            <a:r>
              <a:rPr lang="de-CH" dirty="0">
                <a:solidFill>
                  <a:schemeClr val="bg1"/>
                </a:solidFill>
                <a:latin typeface="Macklin Sans Bold" panose="020B0503030403030204"/>
              </a:rPr>
              <a:t>22. Juni 2023</a:t>
            </a:r>
          </a:p>
          <a:p>
            <a:endParaRPr lang="de-CH" dirty="0"/>
          </a:p>
        </p:txBody>
      </p:sp>
      <p:sp>
        <p:nvSpPr>
          <p:cNvPr id="14" name="Rechteck 13">
            <a:extLst>
              <a:ext uri="{FF2B5EF4-FFF2-40B4-BE49-F238E27FC236}">
                <a16:creationId xmlns:a16="http://schemas.microsoft.com/office/drawing/2014/main" id="{22044C5E-BA87-FBF6-45D9-65BAA456C9E0}"/>
              </a:ext>
            </a:extLst>
          </p:cNvPr>
          <p:cNvSpPr/>
          <p:nvPr/>
        </p:nvSpPr>
        <p:spPr>
          <a:xfrm>
            <a:off x="3224369" y="3934173"/>
            <a:ext cx="2041515" cy="1231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Workshop 5:</a:t>
            </a:r>
          </a:p>
          <a:p>
            <a:pPr algn="ctr"/>
            <a:r>
              <a:rPr lang="de-CH" dirty="0"/>
              <a:t>Führungs-</a:t>
            </a:r>
            <a:br>
              <a:rPr lang="de-CH" dirty="0"/>
            </a:br>
            <a:r>
              <a:rPr lang="de-CH" dirty="0" err="1"/>
              <a:t>instrumente</a:t>
            </a:r>
            <a:r>
              <a:rPr lang="de-CH" dirty="0"/>
              <a:t> 2</a:t>
            </a:r>
          </a:p>
        </p:txBody>
      </p:sp>
      <p:sp>
        <p:nvSpPr>
          <p:cNvPr id="15" name="Rechteck 14">
            <a:extLst>
              <a:ext uri="{FF2B5EF4-FFF2-40B4-BE49-F238E27FC236}">
                <a16:creationId xmlns:a16="http://schemas.microsoft.com/office/drawing/2014/main" id="{370220B9-65AA-5A52-3444-4ABB01AFB85D}"/>
              </a:ext>
            </a:extLst>
          </p:cNvPr>
          <p:cNvSpPr/>
          <p:nvPr/>
        </p:nvSpPr>
        <p:spPr>
          <a:xfrm>
            <a:off x="5434169" y="3934173"/>
            <a:ext cx="2041515" cy="1231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Workshop 6:</a:t>
            </a:r>
          </a:p>
          <a:p>
            <a:pPr algn="ctr"/>
            <a:r>
              <a:rPr lang="de-CH" dirty="0"/>
              <a:t>Mit Veränderungen umgehen</a:t>
            </a:r>
          </a:p>
        </p:txBody>
      </p:sp>
      <p:sp>
        <p:nvSpPr>
          <p:cNvPr id="16" name="Textfeld 15">
            <a:extLst>
              <a:ext uri="{FF2B5EF4-FFF2-40B4-BE49-F238E27FC236}">
                <a16:creationId xmlns:a16="http://schemas.microsoft.com/office/drawing/2014/main" id="{CA3F897F-B9C7-5BDE-69AC-6FB66467546E}"/>
              </a:ext>
            </a:extLst>
          </p:cNvPr>
          <p:cNvSpPr txBox="1"/>
          <p:nvPr/>
        </p:nvSpPr>
        <p:spPr>
          <a:xfrm>
            <a:off x="3151333" y="5174664"/>
            <a:ext cx="2209800" cy="1200329"/>
          </a:xfrm>
          <a:prstGeom prst="rect">
            <a:avLst/>
          </a:prstGeom>
          <a:noFill/>
        </p:spPr>
        <p:txBody>
          <a:bodyPr wrap="square" rtlCol="0">
            <a:spAutoFit/>
          </a:bodyPr>
          <a:lstStyle/>
          <a:p>
            <a:pPr algn="ctr"/>
            <a:r>
              <a:rPr lang="de-CH" dirty="0">
                <a:solidFill>
                  <a:schemeClr val="bg1"/>
                </a:solidFill>
                <a:latin typeface="Macklin Sans Bold" panose="020B0503030403030204"/>
              </a:rPr>
              <a:t>05. September 2023</a:t>
            </a:r>
            <a:br>
              <a:rPr lang="de-CH" dirty="0">
                <a:solidFill>
                  <a:schemeClr val="bg1"/>
                </a:solidFill>
                <a:latin typeface="Macklin Sans Bold" panose="020B0503030403030204"/>
              </a:rPr>
            </a:br>
            <a:r>
              <a:rPr lang="de-CH" dirty="0">
                <a:solidFill>
                  <a:schemeClr val="bg1"/>
                </a:solidFill>
                <a:latin typeface="Macklin Sans Bold" panose="020B0503030403030204"/>
              </a:rPr>
              <a:t>13. September 2023</a:t>
            </a:r>
            <a:br>
              <a:rPr lang="de-CH" dirty="0">
                <a:solidFill>
                  <a:schemeClr val="bg1"/>
                </a:solidFill>
                <a:latin typeface="Macklin Sans Bold" panose="020B0503030403030204"/>
              </a:rPr>
            </a:br>
            <a:r>
              <a:rPr lang="de-CH" dirty="0">
                <a:solidFill>
                  <a:schemeClr val="bg1"/>
                </a:solidFill>
                <a:latin typeface="Macklin Sans Bold" panose="020B0503030403030204"/>
              </a:rPr>
              <a:t>21. September 2023</a:t>
            </a:r>
          </a:p>
          <a:p>
            <a:endParaRPr lang="de-CH" dirty="0"/>
          </a:p>
        </p:txBody>
      </p:sp>
      <p:sp>
        <p:nvSpPr>
          <p:cNvPr id="17" name="Textfeld 16">
            <a:extLst>
              <a:ext uri="{FF2B5EF4-FFF2-40B4-BE49-F238E27FC236}">
                <a16:creationId xmlns:a16="http://schemas.microsoft.com/office/drawing/2014/main" id="{D235FD57-7360-0F27-D74F-CE2A1B5DACFB}"/>
              </a:ext>
            </a:extLst>
          </p:cNvPr>
          <p:cNvSpPr txBox="1"/>
          <p:nvPr/>
        </p:nvSpPr>
        <p:spPr>
          <a:xfrm>
            <a:off x="5434168" y="5185548"/>
            <a:ext cx="2041514" cy="1200329"/>
          </a:xfrm>
          <a:prstGeom prst="rect">
            <a:avLst/>
          </a:prstGeom>
          <a:noFill/>
        </p:spPr>
        <p:txBody>
          <a:bodyPr wrap="square" rtlCol="0">
            <a:spAutoFit/>
          </a:bodyPr>
          <a:lstStyle/>
          <a:p>
            <a:pPr algn="ctr"/>
            <a:r>
              <a:rPr lang="de-CH" dirty="0">
                <a:solidFill>
                  <a:schemeClr val="bg1"/>
                </a:solidFill>
                <a:latin typeface="Macklin Sans Bold" panose="020B0503030403030204"/>
              </a:rPr>
              <a:t>04. Oktober 2023</a:t>
            </a:r>
            <a:br>
              <a:rPr lang="de-CH" dirty="0">
                <a:solidFill>
                  <a:schemeClr val="bg1"/>
                </a:solidFill>
                <a:latin typeface="Macklin Sans Bold" panose="020B0503030403030204"/>
              </a:rPr>
            </a:br>
            <a:r>
              <a:rPr lang="de-CH" dirty="0">
                <a:solidFill>
                  <a:schemeClr val="bg1"/>
                </a:solidFill>
                <a:latin typeface="Macklin Sans Bold" panose="020B0503030403030204"/>
              </a:rPr>
              <a:t>11. Oktober 2023</a:t>
            </a:r>
            <a:br>
              <a:rPr lang="de-CH" dirty="0">
                <a:solidFill>
                  <a:schemeClr val="bg1"/>
                </a:solidFill>
                <a:latin typeface="Macklin Sans Bold" panose="020B0503030403030204"/>
              </a:rPr>
            </a:br>
            <a:r>
              <a:rPr lang="de-CH" dirty="0">
                <a:solidFill>
                  <a:schemeClr val="bg1"/>
                </a:solidFill>
                <a:latin typeface="Macklin Sans Bold" panose="020B0503030403030204"/>
              </a:rPr>
              <a:t>19. Oktober 2023</a:t>
            </a:r>
          </a:p>
          <a:p>
            <a:endParaRPr lang="de-CH" dirty="0"/>
          </a:p>
        </p:txBody>
      </p:sp>
      <p:sp>
        <p:nvSpPr>
          <p:cNvPr id="18" name="Rechteck 17">
            <a:extLst>
              <a:ext uri="{FF2B5EF4-FFF2-40B4-BE49-F238E27FC236}">
                <a16:creationId xmlns:a16="http://schemas.microsoft.com/office/drawing/2014/main" id="{E35C378A-028D-A316-9272-EB1F5762E180}"/>
              </a:ext>
            </a:extLst>
          </p:cNvPr>
          <p:cNvSpPr/>
          <p:nvPr/>
        </p:nvSpPr>
        <p:spPr>
          <a:xfrm>
            <a:off x="7643969" y="3934172"/>
            <a:ext cx="2041515" cy="1231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Workshop 7: Innovation treiben</a:t>
            </a:r>
          </a:p>
          <a:p>
            <a:pPr algn="ctr"/>
            <a:endParaRPr lang="de-CH" dirty="0"/>
          </a:p>
        </p:txBody>
      </p:sp>
      <p:sp>
        <p:nvSpPr>
          <p:cNvPr id="19" name="Textfeld 18">
            <a:extLst>
              <a:ext uri="{FF2B5EF4-FFF2-40B4-BE49-F238E27FC236}">
                <a16:creationId xmlns:a16="http://schemas.microsoft.com/office/drawing/2014/main" id="{FD2D8604-C4DC-C269-511B-74483876D603}"/>
              </a:ext>
            </a:extLst>
          </p:cNvPr>
          <p:cNvSpPr txBox="1"/>
          <p:nvPr/>
        </p:nvSpPr>
        <p:spPr>
          <a:xfrm>
            <a:off x="7643967" y="5165813"/>
            <a:ext cx="2041514" cy="1200329"/>
          </a:xfrm>
          <a:prstGeom prst="rect">
            <a:avLst/>
          </a:prstGeom>
          <a:noFill/>
        </p:spPr>
        <p:txBody>
          <a:bodyPr wrap="square" rtlCol="0">
            <a:spAutoFit/>
          </a:bodyPr>
          <a:lstStyle/>
          <a:p>
            <a:pPr algn="ctr"/>
            <a:r>
              <a:rPr lang="de-CH" dirty="0">
                <a:solidFill>
                  <a:schemeClr val="bg1"/>
                </a:solidFill>
                <a:latin typeface="Macklin Sans Bold" panose="020B0503030403030204"/>
              </a:rPr>
              <a:t>07. November 2023</a:t>
            </a:r>
            <a:br>
              <a:rPr lang="de-CH" dirty="0">
                <a:solidFill>
                  <a:schemeClr val="bg1"/>
                </a:solidFill>
                <a:latin typeface="Macklin Sans Bold" panose="020B0503030403030204"/>
              </a:rPr>
            </a:br>
            <a:r>
              <a:rPr lang="de-CH" dirty="0">
                <a:solidFill>
                  <a:schemeClr val="bg1"/>
                </a:solidFill>
                <a:latin typeface="Macklin Sans Bold" panose="020B0503030403030204"/>
              </a:rPr>
              <a:t>15. November 2023</a:t>
            </a:r>
            <a:br>
              <a:rPr lang="de-CH" dirty="0">
                <a:solidFill>
                  <a:schemeClr val="bg1"/>
                </a:solidFill>
                <a:latin typeface="Macklin Sans Bold" panose="020B0503030403030204"/>
              </a:rPr>
            </a:br>
            <a:r>
              <a:rPr lang="de-CH" dirty="0">
                <a:solidFill>
                  <a:schemeClr val="bg1"/>
                </a:solidFill>
                <a:latin typeface="Macklin Sans Bold" panose="020B0503030403030204"/>
              </a:rPr>
              <a:t>23. November 2023</a:t>
            </a:r>
          </a:p>
          <a:p>
            <a:endParaRPr lang="de-CH" dirty="0"/>
          </a:p>
        </p:txBody>
      </p:sp>
      <p:sp>
        <p:nvSpPr>
          <p:cNvPr id="20" name="Rechteck 19">
            <a:extLst>
              <a:ext uri="{FF2B5EF4-FFF2-40B4-BE49-F238E27FC236}">
                <a16:creationId xmlns:a16="http://schemas.microsoft.com/office/drawing/2014/main" id="{874D9F9B-4C49-E4B8-91D4-E47D5ABD2575}"/>
              </a:ext>
            </a:extLst>
          </p:cNvPr>
          <p:cNvSpPr/>
          <p:nvPr/>
        </p:nvSpPr>
        <p:spPr>
          <a:xfrm>
            <a:off x="9853764" y="1676747"/>
            <a:ext cx="2041515" cy="34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Diplomfeier </a:t>
            </a:r>
          </a:p>
        </p:txBody>
      </p:sp>
      <p:sp>
        <p:nvSpPr>
          <p:cNvPr id="21" name="Textfeld 20">
            <a:extLst>
              <a:ext uri="{FF2B5EF4-FFF2-40B4-BE49-F238E27FC236}">
                <a16:creationId xmlns:a16="http://schemas.microsoft.com/office/drawing/2014/main" id="{9EA13E1E-A668-BA9D-B8A8-389C34E7E5C0}"/>
              </a:ext>
            </a:extLst>
          </p:cNvPr>
          <p:cNvSpPr txBox="1"/>
          <p:nvPr/>
        </p:nvSpPr>
        <p:spPr>
          <a:xfrm>
            <a:off x="9853765" y="5220242"/>
            <a:ext cx="2041514" cy="646331"/>
          </a:xfrm>
          <a:prstGeom prst="rect">
            <a:avLst/>
          </a:prstGeom>
          <a:noFill/>
        </p:spPr>
        <p:txBody>
          <a:bodyPr wrap="square" rtlCol="0">
            <a:spAutoFit/>
          </a:bodyPr>
          <a:lstStyle/>
          <a:p>
            <a:pPr algn="ctr"/>
            <a:r>
              <a:rPr lang="de-CH" dirty="0">
                <a:solidFill>
                  <a:schemeClr val="bg1"/>
                </a:solidFill>
                <a:latin typeface="Macklin Sans Bold" panose="020B0503030403030204"/>
              </a:rPr>
              <a:t>Frühjahr 2024</a:t>
            </a:r>
          </a:p>
          <a:p>
            <a:endParaRPr lang="de-CH" dirty="0"/>
          </a:p>
        </p:txBody>
      </p:sp>
    </p:spTree>
    <p:extLst>
      <p:ext uri="{BB962C8B-B14F-4D97-AF65-F5344CB8AC3E}">
        <p14:creationId xmlns:p14="http://schemas.microsoft.com/office/powerpoint/2010/main" val="52196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54757"/>
            <a:ext cx="10091679" cy="1540486"/>
          </a:xfrm>
        </p:spPr>
        <p:txBody>
          <a:bodyPr/>
          <a:lstStyle/>
          <a:p>
            <a:r>
              <a:rPr lang="de-DE" dirty="0"/>
              <a:t>Programm von Superpower 2.0</a:t>
            </a:r>
            <a:br>
              <a:rPr lang="de-DE" dirty="0"/>
            </a:br>
            <a:r>
              <a:rPr lang="de-DE" sz="2800" dirty="0"/>
              <a:t>Entwicklungspläne</a:t>
            </a:r>
          </a:p>
        </p:txBody>
      </p:sp>
      <p:sp>
        <p:nvSpPr>
          <p:cNvPr id="7" name="Rechteck 6">
            <a:extLst>
              <a:ext uri="{FF2B5EF4-FFF2-40B4-BE49-F238E27FC236}">
                <a16:creationId xmlns:a16="http://schemas.microsoft.com/office/drawing/2014/main" id="{FF939836-FB3D-4DEF-F319-B0A63596BBA1}"/>
              </a:ext>
            </a:extLst>
          </p:cNvPr>
          <p:cNvSpPr/>
          <p:nvPr/>
        </p:nvSpPr>
        <p:spPr>
          <a:xfrm>
            <a:off x="1028256" y="1964434"/>
            <a:ext cx="2041515" cy="12316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Entwicklungsplan</a:t>
            </a:r>
          </a:p>
        </p:txBody>
      </p:sp>
      <p:sp>
        <p:nvSpPr>
          <p:cNvPr id="3" name="Rechteck 2">
            <a:extLst>
              <a:ext uri="{FF2B5EF4-FFF2-40B4-BE49-F238E27FC236}">
                <a16:creationId xmlns:a16="http://schemas.microsoft.com/office/drawing/2014/main" id="{537F95AD-D95E-5FD9-9056-7711F1008B7A}"/>
              </a:ext>
            </a:extLst>
          </p:cNvPr>
          <p:cNvSpPr/>
          <p:nvPr/>
        </p:nvSpPr>
        <p:spPr>
          <a:xfrm>
            <a:off x="4928677" y="1991696"/>
            <a:ext cx="2041515" cy="12316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Entwicklungsplan</a:t>
            </a:r>
          </a:p>
        </p:txBody>
      </p:sp>
      <p:sp>
        <p:nvSpPr>
          <p:cNvPr id="4" name="Textfeld 3">
            <a:extLst>
              <a:ext uri="{FF2B5EF4-FFF2-40B4-BE49-F238E27FC236}">
                <a16:creationId xmlns:a16="http://schemas.microsoft.com/office/drawing/2014/main" id="{3EFD25B6-BBDC-8868-E02F-DA9128C516EC}"/>
              </a:ext>
            </a:extLst>
          </p:cNvPr>
          <p:cNvSpPr txBox="1"/>
          <p:nvPr/>
        </p:nvSpPr>
        <p:spPr>
          <a:xfrm>
            <a:off x="1028256" y="3204678"/>
            <a:ext cx="2041515" cy="1477328"/>
          </a:xfrm>
          <a:prstGeom prst="rect">
            <a:avLst/>
          </a:prstGeom>
          <a:noFill/>
        </p:spPr>
        <p:txBody>
          <a:bodyPr wrap="square" rtlCol="0">
            <a:spAutoFit/>
          </a:bodyPr>
          <a:lstStyle/>
          <a:p>
            <a:pPr algn="ctr"/>
            <a:r>
              <a:rPr lang="de-CH" dirty="0">
                <a:solidFill>
                  <a:schemeClr val="bg1"/>
                </a:solidFill>
                <a:latin typeface="Macklin Sans Bold" panose="020B0503030403030204"/>
              </a:rPr>
              <a:t>1. Sessions in Zweierteams zwischen Workshop 1 und 2</a:t>
            </a:r>
          </a:p>
          <a:p>
            <a:endParaRPr lang="de-CH" dirty="0"/>
          </a:p>
        </p:txBody>
      </p:sp>
      <p:sp>
        <p:nvSpPr>
          <p:cNvPr id="5" name="Textfeld 4">
            <a:extLst>
              <a:ext uri="{FF2B5EF4-FFF2-40B4-BE49-F238E27FC236}">
                <a16:creationId xmlns:a16="http://schemas.microsoft.com/office/drawing/2014/main" id="{751A7B5B-C95B-9BB8-4241-3B6FD7A20A81}"/>
              </a:ext>
            </a:extLst>
          </p:cNvPr>
          <p:cNvSpPr txBox="1"/>
          <p:nvPr/>
        </p:nvSpPr>
        <p:spPr>
          <a:xfrm>
            <a:off x="4928676" y="3223337"/>
            <a:ext cx="2041515" cy="1477328"/>
          </a:xfrm>
          <a:prstGeom prst="rect">
            <a:avLst/>
          </a:prstGeom>
          <a:noFill/>
        </p:spPr>
        <p:txBody>
          <a:bodyPr wrap="square" rtlCol="0">
            <a:spAutoFit/>
          </a:bodyPr>
          <a:lstStyle/>
          <a:p>
            <a:pPr algn="ctr"/>
            <a:r>
              <a:rPr lang="de-CH" dirty="0">
                <a:solidFill>
                  <a:schemeClr val="bg1"/>
                </a:solidFill>
                <a:latin typeface="Macklin Sans Bold" panose="020B0503030403030204"/>
              </a:rPr>
              <a:t>2. Sessions in Zweierteams zwischen Workshop 4 und 5</a:t>
            </a:r>
          </a:p>
          <a:p>
            <a:endParaRPr lang="de-CH" dirty="0"/>
          </a:p>
        </p:txBody>
      </p:sp>
      <p:sp>
        <p:nvSpPr>
          <p:cNvPr id="8" name="Rechteck 7">
            <a:extLst>
              <a:ext uri="{FF2B5EF4-FFF2-40B4-BE49-F238E27FC236}">
                <a16:creationId xmlns:a16="http://schemas.microsoft.com/office/drawing/2014/main" id="{BF1B9712-27A4-1BBA-34A0-FEBABE2C069B}"/>
              </a:ext>
            </a:extLst>
          </p:cNvPr>
          <p:cNvSpPr/>
          <p:nvPr/>
        </p:nvSpPr>
        <p:spPr>
          <a:xfrm>
            <a:off x="8684455" y="1983096"/>
            <a:ext cx="2041515" cy="12316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Entwicklungsplan</a:t>
            </a:r>
          </a:p>
        </p:txBody>
      </p:sp>
      <p:sp>
        <p:nvSpPr>
          <p:cNvPr id="17" name="Textfeld 16">
            <a:extLst>
              <a:ext uri="{FF2B5EF4-FFF2-40B4-BE49-F238E27FC236}">
                <a16:creationId xmlns:a16="http://schemas.microsoft.com/office/drawing/2014/main" id="{021AD2D0-373E-14A3-529C-30CA6D14F3AC}"/>
              </a:ext>
            </a:extLst>
          </p:cNvPr>
          <p:cNvSpPr txBox="1"/>
          <p:nvPr/>
        </p:nvSpPr>
        <p:spPr>
          <a:xfrm>
            <a:off x="8684454" y="3227387"/>
            <a:ext cx="2041516" cy="1477328"/>
          </a:xfrm>
          <a:prstGeom prst="rect">
            <a:avLst/>
          </a:prstGeom>
          <a:noFill/>
        </p:spPr>
        <p:txBody>
          <a:bodyPr wrap="square" rtlCol="0">
            <a:spAutoFit/>
          </a:bodyPr>
          <a:lstStyle/>
          <a:p>
            <a:pPr algn="ctr"/>
            <a:r>
              <a:rPr lang="de-CH" dirty="0">
                <a:solidFill>
                  <a:schemeClr val="bg1"/>
                </a:solidFill>
                <a:latin typeface="Macklin Sans Bold" panose="020B0503030403030204"/>
              </a:rPr>
              <a:t>3. Sessions in Zweierteams zwischen Workshop 6 und 7</a:t>
            </a:r>
          </a:p>
          <a:p>
            <a:endParaRPr lang="de-CH" dirty="0"/>
          </a:p>
        </p:txBody>
      </p:sp>
    </p:spTree>
    <p:extLst>
      <p:ext uri="{BB962C8B-B14F-4D97-AF65-F5344CB8AC3E}">
        <p14:creationId xmlns:p14="http://schemas.microsoft.com/office/powerpoint/2010/main" val="398471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1"/>
            <a:ext cx="10091679" cy="1269245"/>
          </a:xfrm>
        </p:spPr>
        <p:txBody>
          <a:bodyPr/>
          <a:lstStyle/>
          <a:p>
            <a:r>
              <a:rPr lang="de-DE" dirty="0">
                <a:solidFill>
                  <a:schemeClr val="accent1"/>
                </a:solidFill>
              </a:rPr>
              <a:t>Agenda</a:t>
            </a:r>
          </a:p>
        </p:txBody>
      </p:sp>
      <p:sp>
        <p:nvSpPr>
          <p:cNvPr id="5" name="Textplatzhalter 2">
            <a:extLst>
              <a:ext uri="{FF2B5EF4-FFF2-40B4-BE49-F238E27FC236}">
                <a16:creationId xmlns:a16="http://schemas.microsoft.com/office/drawing/2014/main" id="{C921B7B9-5917-3B47-5ECB-D9CFCD256303}"/>
              </a:ext>
            </a:extLst>
          </p:cNvPr>
          <p:cNvSpPr>
            <a:spLocks noGrp="1"/>
          </p:cNvSpPr>
          <p:nvPr>
            <p:ph type="body" sz="quarter" idx="10"/>
          </p:nvPr>
        </p:nvSpPr>
        <p:spPr>
          <a:xfrm>
            <a:off x="1028256" y="1386049"/>
            <a:ext cx="10876666" cy="1677381"/>
          </a:xfrm>
        </p:spPr>
        <p:txBody>
          <a:bodyPr/>
          <a:lstStyle/>
          <a:p>
            <a:pPr marR="3810">
              <a:spcAft>
                <a:spcPts val="0"/>
              </a:spcAft>
              <a:tabLst>
                <a:tab pos="450215" algn="l"/>
              </a:tabLst>
            </a:pPr>
            <a:r>
              <a:rPr lang="de-CH" sz="2400" b="0" dirty="0">
                <a:solidFill>
                  <a:schemeClr val="bg1"/>
                </a:solidFill>
                <a:effectLst/>
                <a:latin typeface="Macklin Sans"/>
                <a:ea typeface="Century Gothic" panose="020B0502020202020204" pitchFamily="34" charset="0"/>
                <a:cs typeface="Century Gothic" panose="020B0502020202020204" pitchFamily="34" charset="0"/>
              </a:rPr>
              <a:t>Einführung und Vorstellung</a:t>
            </a:r>
            <a:br>
              <a:rPr lang="de-CH" sz="2400" b="0" dirty="0">
                <a:solidFill>
                  <a:schemeClr val="bg1"/>
                </a:solidFill>
                <a:effectLst/>
                <a:latin typeface="Macklin Sans"/>
                <a:ea typeface="Century Gothic" panose="020B0502020202020204" pitchFamily="34" charset="0"/>
                <a:cs typeface="Century Gothic" panose="020B0502020202020204" pitchFamily="34" charset="0"/>
              </a:rPr>
            </a:br>
            <a:r>
              <a:rPr lang="de-CH" sz="2400" b="0" dirty="0">
                <a:solidFill>
                  <a:schemeClr val="bg1"/>
                </a:solidFill>
                <a:effectLst/>
                <a:latin typeface="Macklin Sans"/>
                <a:ea typeface="Century Gothic" panose="020B0502020202020204" pitchFamily="34" charset="0"/>
                <a:cs typeface="Century Gothic" panose="020B0502020202020204" pitchFamily="34" charset="0"/>
              </a:rPr>
              <a:t>Darstellen der Ziele</a:t>
            </a:r>
            <a:endParaRPr lang="de-CH" sz="2400" b="0" dirty="0">
              <a:solidFill>
                <a:schemeClr val="bg1"/>
              </a:solidFill>
              <a:latin typeface="Macklin Sans"/>
              <a:ea typeface="Century Gothic" panose="020B0502020202020204" pitchFamily="34" charset="0"/>
              <a:cs typeface="Century Gothic" panose="020B0502020202020204" pitchFamily="34" charset="0"/>
            </a:endParaRPr>
          </a:p>
          <a:p>
            <a:pPr marR="3810">
              <a:spcAft>
                <a:spcPts val="0"/>
              </a:spcAft>
              <a:tabLst>
                <a:tab pos="450215" algn="l"/>
              </a:tabLst>
            </a:pPr>
            <a:r>
              <a:rPr lang="de-CH" sz="2400" b="0" dirty="0">
                <a:solidFill>
                  <a:schemeClr val="bg1"/>
                </a:solidFill>
                <a:latin typeface="Macklin Sans"/>
                <a:ea typeface="Times New Roman" panose="02020603050405020304" pitchFamily="18" charset="0"/>
                <a:cs typeface="Times New Roman" panose="02020603050405020304" pitchFamily="18" charset="0"/>
              </a:rPr>
              <a:t>Reste vom letzten Mal</a:t>
            </a:r>
          </a:p>
          <a:p>
            <a:pPr marR="3810">
              <a:spcAft>
                <a:spcPts val="0"/>
              </a:spcAft>
              <a:tabLst>
                <a:tab pos="450215" algn="l"/>
              </a:tabLst>
            </a:pPr>
            <a:r>
              <a:rPr lang="de-CH" sz="2400" dirty="0">
                <a:solidFill>
                  <a:schemeClr val="bg1"/>
                </a:solidFill>
                <a:latin typeface="Macklin Sans"/>
                <a:ea typeface="Times New Roman" panose="02020603050405020304" pitchFamily="18" charset="0"/>
                <a:cs typeface="Times New Roman" panose="02020603050405020304" pitchFamily="18" charset="0"/>
              </a:rPr>
              <a:t>BANI </a:t>
            </a:r>
          </a:p>
          <a:p>
            <a:pPr marR="3810">
              <a:spcAft>
                <a:spcPts val="0"/>
              </a:spcAft>
              <a:tabLst>
                <a:tab pos="450215" algn="l"/>
              </a:tabLst>
            </a:pPr>
            <a:r>
              <a:rPr lang="de-CH" sz="2400" b="0" dirty="0">
                <a:solidFill>
                  <a:schemeClr val="bg1"/>
                </a:solidFill>
                <a:latin typeface="Macklin Sans"/>
                <a:ea typeface="Times New Roman" panose="02020603050405020304" pitchFamily="18" charset="0"/>
                <a:cs typeface="Times New Roman" panose="02020603050405020304" pitchFamily="18" charset="0"/>
              </a:rPr>
              <a:t>Vom Umgang mit Veränderungen</a:t>
            </a:r>
          </a:p>
          <a:p>
            <a:pPr marR="3810">
              <a:spcAft>
                <a:spcPts val="0"/>
              </a:spcAft>
              <a:tabLst>
                <a:tab pos="450215" algn="l"/>
              </a:tabLst>
            </a:pPr>
            <a:r>
              <a:rPr lang="de-CH" sz="2400" b="0" dirty="0">
                <a:solidFill>
                  <a:schemeClr val="bg1"/>
                </a:solidFill>
                <a:latin typeface="Macklin Sans"/>
                <a:ea typeface="Times New Roman" panose="02020603050405020304" pitchFamily="18" charset="0"/>
                <a:cs typeface="Times New Roman" panose="02020603050405020304" pitchFamily="18" charset="0"/>
              </a:rPr>
              <a:t>Die «</a:t>
            </a:r>
            <a:r>
              <a:rPr lang="de-CH" sz="2400" dirty="0" err="1">
                <a:solidFill>
                  <a:schemeClr val="bg1"/>
                </a:solidFill>
                <a:latin typeface="Macklin Sans"/>
                <a:ea typeface="Times New Roman" panose="02020603050405020304" pitchFamily="18" charset="0"/>
                <a:cs typeface="Times New Roman" panose="02020603050405020304" pitchFamily="18" charset="0"/>
              </a:rPr>
              <a:t>Immunity</a:t>
            </a:r>
            <a:r>
              <a:rPr lang="de-CH" sz="2400" dirty="0">
                <a:solidFill>
                  <a:schemeClr val="bg1"/>
                </a:solidFill>
                <a:latin typeface="Macklin Sans"/>
                <a:ea typeface="Times New Roman" panose="02020603050405020304" pitchFamily="18" charset="0"/>
                <a:cs typeface="Times New Roman" panose="02020603050405020304" pitchFamily="18" charset="0"/>
              </a:rPr>
              <a:t> </a:t>
            </a:r>
            <a:r>
              <a:rPr lang="de-CH" sz="2400" dirty="0" err="1">
                <a:solidFill>
                  <a:schemeClr val="bg1"/>
                </a:solidFill>
                <a:latin typeface="Macklin Sans"/>
                <a:ea typeface="Times New Roman" panose="02020603050405020304" pitchFamily="18" charset="0"/>
                <a:cs typeface="Times New Roman" panose="02020603050405020304" pitchFamily="18" charset="0"/>
              </a:rPr>
              <a:t>to</a:t>
            </a:r>
            <a:r>
              <a:rPr lang="de-CH" sz="2400" dirty="0">
                <a:solidFill>
                  <a:schemeClr val="bg1"/>
                </a:solidFill>
                <a:latin typeface="Macklin Sans"/>
                <a:ea typeface="Times New Roman" panose="02020603050405020304" pitchFamily="18" charset="0"/>
                <a:cs typeface="Times New Roman" panose="02020603050405020304" pitchFamily="18" charset="0"/>
              </a:rPr>
              <a:t> </a:t>
            </a:r>
            <a:r>
              <a:rPr lang="de-CH" sz="2400" dirty="0" err="1">
                <a:solidFill>
                  <a:schemeClr val="bg1"/>
                </a:solidFill>
                <a:latin typeface="Macklin Sans"/>
                <a:ea typeface="Times New Roman" panose="02020603050405020304" pitchFamily="18" charset="0"/>
                <a:cs typeface="Times New Roman" panose="02020603050405020304" pitchFamily="18" charset="0"/>
              </a:rPr>
              <a:t>change</a:t>
            </a:r>
            <a:r>
              <a:rPr lang="de-CH" sz="2400" b="0" dirty="0">
                <a:solidFill>
                  <a:schemeClr val="bg1"/>
                </a:solidFill>
                <a:latin typeface="Macklin Sans"/>
                <a:ea typeface="Times New Roman" panose="02020603050405020304" pitchFamily="18" charset="0"/>
                <a:cs typeface="Times New Roman" panose="02020603050405020304" pitchFamily="18" charset="0"/>
              </a:rPr>
              <a:t>» </a:t>
            </a:r>
            <a:br>
              <a:rPr lang="de-CH" sz="2400" b="0" dirty="0">
                <a:solidFill>
                  <a:schemeClr val="bg1"/>
                </a:solidFill>
                <a:latin typeface="Macklin Sans"/>
                <a:ea typeface="Times New Roman" panose="02020603050405020304" pitchFamily="18" charset="0"/>
                <a:cs typeface="Times New Roman" panose="02020603050405020304" pitchFamily="18" charset="0"/>
              </a:rPr>
            </a:br>
            <a:r>
              <a:rPr lang="de-CH" sz="2400" b="0" dirty="0">
                <a:solidFill>
                  <a:schemeClr val="bg1"/>
                </a:solidFill>
                <a:latin typeface="Macklin Sans"/>
                <a:ea typeface="Times New Roman" panose="02020603050405020304" pitchFamily="18" charset="0"/>
                <a:cs typeface="Times New Roman" panose="02020603050405020304" pitchFamily="18" charset="0"/>
              </a:rPr>
              <a:t>mit Breakout-Sessions</a:t>
            </a:r>
          </a:p>
          <a:p>
            <a:pPr marR="3810">
              <a:spcAft>
                <a:spcPts val="0"/>
              </a:spcAft>
              <a:tabLst>
                <a:tab pos="450215" algn="l"/>
              </a:tabLst>
            </a:pPr>
            <a:r>
              <a:rPr lang="de-CH" sz="2400" b="0" dirty="0">
                <a:solidFill>
                  <a:schemeClr val="bg1"/>
                </a:solidFill>
                <a:latin typeface="Macklin Sans"/>
                <a:ea typeface="Times New Roman" panose="02020603050405020304" pitchFamily="18" charset="0"/>
                <a:cs typeface="Times New Roman" panose="02020603050405020304" pitchFamily="18" charset="0"/>
              </a:rPr>
              <a:t>Übertrag des Erlernten in den Entwicklungsplan</a:t>
            </a:r>
          </a:p>
          <a:p>
            <a:pPr marR="3810">
              <a:spcAft>
                <a:spcPts val="0"/>
              </a:spcAft>
              <a:tabLst>
                <a:tab pos="450215" algn="l"/>
              </a:tabLst>
            </a:pPr>
            <a:r>
              <a:rPr lang="de-CH" sz="2400" dirty="0">
                <a:solidFill>
                  <a:schemeClr val="bg1"/>
                </a:solidFill>
                <a:latin typeface="Macklin Sans"/>
                <a:ea typeface="Times New Roman" panose="02020603050405020304" pitchFamily="18" charset="0"/>
                <a:cs typeface="Times New Roman" panose="02020603050405020304" pitchFamily="18" charset="0"/>
              </a:rPr>
              <a:t>Interaktives Feedback</a:t>
            </a:r>
            <a:br>
              <a:rPr lang="de-CH" sz="2400" dirty="0">
                <a:solidFill>
                  <a:schemeClr val="bg1"/>
                </a:solidFill>
                <a:latin typeface="Macklin Sans"/>
                <a:ea typeface="Times New Roman" panose="02020603050405020304" pitchFamily="18" charset="0"/>
                <a:cs typeface="Times New Roman" panose="02020603050405020304" pitchFamily="18" charset="0"/>
              </a:rPr>
            </a:br>
            <a:r>
              <a:rPr lang="de-CH" sz="2400" b="0" dirty="0">
                <a:solidFill>
                  <a:schemeClr val="bg1"/>
                </a:solidFill>
                <a:latin typeface="Macklin Sans"/>
                <a:ea typeface="Times New Roman" panose="02020603050405020304" pitchFamily="18" charset="0"/>
                <a:cs typeface="Times New Roman" panose="02020603050405020304" pitchFamily="18" charset="0"/>
              </a:rPr>
              <a:t>Check-Out</a:t>
            </a:r>
          </a:p>
          <a:p>
            <a:pPr marR="3810">
              <a:spcAft>
                <a:spcPts val="0"/>
              </a:spcAft>
              <a:tabLst>
                <a:tab pos="450215" algn="l"/>
              </a:tabLst>
            </a:pPr>
            <a:endParaRPr lang="de-CH" sz="2400" b="0" dirty="0">
              <a:solidFill>
                <a:schemeClr val="bg1"/>
              </a:solidFill>
              <a:latin typeface="Macklin Sans"/>
              <a:ea typeface="Times New Roman" panose="02020603050405020304" pitchFamily="18" charset="0"/>
              <a:cs typeface="Times New Roman" panose="02020603050405020304" pitchFamily="18" charset="0"/>
            </a:endParaRPr>
          </a:p>
          <a:p>
            <a:pPr marR="3810">
              <a:spcAft>
                <a:spcPts val="0"/>
              </a:spcAft>
              <a:tabLst>
                <a:tab pos="450215" algn="l"/>
              </a:tabLst>
            </a:pPr>
            <a:endParaRPr lang="de-CH" sz="2400" b="0" dirty="0">
              <a:solidFill>
                <a:schemeClr val="bg1"/>
              </a:solidFill>
              <a:latin typeface="Macklin Sans"/>
              <a:ea typeface="Times New Roman" panose="02020603050405020304" pitchFamily="18" charset="0"/>
              <a:cs typeface="Times New Roman" panose="02020603050405020304" pitchFamily="18" charset="0"/>
            </a:endParaRPr>
          </a:p>
        </p:txBody>
      </p:sp>
      <p:pic>
        <p:nvPicPr>
          <p:cNvPr id="6" name="Grafik 5" descr="Zurück mit einfarbiger Füllung">
            <a:extLst>
              <a:ext uri="{FF2B5EF4-FFF2-40B4-BE49-F238E27FC236}">
                <a16:creationId xmlns:a16="http://schemas.microsoft.com/office/drawing/2014/main" id="{74764A87-ABFE-6408-3F8F-A0B1CB902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9091" y="1458123"/>
            <a:ext cx="506526" cy="494214"/>
          </a:xfrm>
          <a:prstGeom prst="rect">
            <a:avLst/>
          </a:prstGeom>
        </p:spPr>
      </p:pic>
      <p:pic>
        <p:nvPicPr>
          <p:cNvPr id="7" name="Grafik 6" descr="Gruppe von Männern mit einfarbiger Füllung">
            <a:extLst>
              <a:ext uri="{FF2B5EF4-FFF2-40B4-BE49-F238E27FC236}">
                <a16:creationId xmlns:a16="http://schemas.microsoft.com/office/drawing/2014/main" id="{04012486-BFAE-CDE3-9ECB-E32E4C3786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0731" y="2114987"/>
            <a:ext cx="556456" cy="556456"/>
          </a:xfrm>
          <a:prstGeom prst="rect">
            <a:avLst/>
          </a:prstGeom>
        </p:spPr>
      </p:pic>
      <p:pic>
        <p:nvPicPr>
          <p:cNvPr id="8" name="Grafik 7" descr="Benutzer mit einfarbiger Füllung">
            <a:extLst>
              <a:ext uri="{FF2B5EF4-FFF2-40B4-BE49-F238E27FC236}">
                <a16:creationId xmlns:a16="http://schemas.microsoft.com/office/drawing/2014/main" id="{6D0209A4-56AF-1505-DBED-4D0EAA45B1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78926" y="3538833"/>
            <a:ext cx="571656" cy="571656"/>
          </a:xfrm>
          <a:prstGeom prst="rect">
            <a:avLst/>
          </a:prstGeom>
        </p:spPr>
      </p:pic>
      <p:pic>
        <p:nvPicPr>
          <p:cNvPr id="18" name="Grafik 17" descr="Mann mit einfarbiger Füllung">
            <a:extLst>
              <a:ext uri="{FF2B5EF4-FFF2-40B4-BE49-F238E27FC236}">
                <a16:creationId xmlns:a16="http://schemas.microsoft.com/office/drawing/2014/main" id="{2C2126C2-3864-A04B-6695-2E83B532C5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58610" y="4217976"/>
            <a:ext cx="531540" cy="465821"/>
          </a:xfrm>
          <a:prstGeom prst="rect">
            <a:avLst/>
          </a:prstGeom>
        </p:spPr>
      </p:pic>
      <p:pic>
        <p:nvPicPr>
          <p:cNvPr id="19" name="Grafik 18" descr="Zurück mit einfarbiger Füllung">
            <a:extLst>
              <a:ext uri="{FF2B5EF4-FFF2-40B4-BE49-F238E27FC236}">
                <a16:creationId xmlns:a16="http://schemas.microsoft.com/office/drawing/2014/main" id="{99388E6D-A963-B049-C2D8-B61D941ABC70}"/>
              </a:ext>
            </a:extLst>
          </p:cNvPr>
          <p:cNvPicPr>
            <a:picLocks noChangeAspect="1"/>
          </p:cNvPicPr>
          <p:nvPr/>
        </p:nvPicPr>
        <p:blipFill>
          <a:blip r:embed="rId2">
            <a:extLst>
              <a:ext uri="{96DAC541-7B7A-43D3-8B79-37D633B846F1}">
                <asvg:svgBlip xmlns:asvg="http://schemas.microsoft.com/office/drawing/2016/SVG/main" r:embed="rId10"/>
              </a:ext>
            </a:extLst>
          </a:blip>
          <a:stretch>
            <a:fillRect/>
          </a:stretch>
        </p:blipFill>
        <p:spPr>
          <a:xfrm>
            <a:off x="7502437" y="4585420"/>
            <a:ext cx="506526" cy="494214"/>
          </a:xfrm>
          <a:prstGeom prst="rect">
            <a:avLst/>
          </a:prstGeom>
        </p:spPr>
      </p:pic>
      <p:pic>
        <p:nvPicPr>
          <p:cNvPr id="20" name="Grafik 19" descr="Zurück mit einfarbiger Füllung">
            <a:extLst>
              <a:ext uri="{FF2B5EF4-FFF2-40B4-BE49-F238E27FC236}">
                <a16:creationId xmlns:a16="http://schemas.microsoft.com/office/drawing/2014/main" id="{4CA357F0-68C3-E5CB-CDD0-8E3B05C89F2B}"/>
              </a:ext>
            </a:extLst>
          </p:cNvPr>
          <p:cNvPicPr>
            <a:picLocks noChangeAspect="1"/>
          </p:cNvPicPr>
          <p:nvPr/>
        </p:nvPicPr>
        <p:blipFill>
          <a:blip r:embed="rId2">
            <a:extLst>
              <a:ext uri="{96DAC541-7B7A-43D3-8B79-37D633B846F1}">
                <asvg:svgBlip xmlns:asvg="http://schemas.microsoft.com/office/drawing/2016/SVG/main" r:embed="rId10"/>
              </a:ext>
            </a:extLst>
          </a:blip>
          <a:stretch>
            <a:fillRect/>
          </a:stretch>
        </p:blipFill>
        <p:spPr>
          <a:xfrm rot="10800000">
            <a:off x="7352004" y="4832527"/>
            <a:ext cx="506526" cy="494214"/>
          </a:xfrm>
          <a:prstGeom prst="rect">
            <a:avLst/>
          </a:prstGeom>
        </p:spPr>
      </p:pic>
      <p:sp>
        <p:nvSpPr>
          <p:cNvPr id="21" name="Ellipse 20">
            <a:extLst>
              <a:ext uri="{FF2B5EF4-FFF2-40B4-BE49-F238E27FC236}">
                <a16:creationId xmlns:a16="http://schemas.microsoft.com/office/drawing/2014/main" id="{20D89F62-2152-31B5-D5FC-85B50AA467D2}"/>
              </a:ext>
            </a:extLst>
          </p:cNvPr>
          <p:cNvSpPr/>
          <p:nvPr/>
        </p:nvSpPr>
        <p:spPr>
          <a:xfrm>
            <a:off x="9182484" y="1466408"/>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sp>
        <p:nvSpPr>
          <p:cNvPr id="22" name="Ellipse 21">
            <a:extLst>
              <a:ext uri="{FF2B5EF4-FFF2-40B4-BE49-F238E27FC236}">
                <a16:creationId xmlns:a16="http://schemas.microsoft.com/office/drawing/2014/main" id="{FB16D1D4-96A2-5A5D-A9D2-8EC66E9C6B70}"/>
              </a:ext>
            </a:extLst>
          </p:cNvPr>
          <p:cNvSpPr/>
          <p:nvPr/>
        </p:nvSpPr>
        <p:spPr>
          <a:xfrm>
            <a:off x="10367005" y="2179019"/>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sp>
        <p:nvSpPr>
          <p:cNvPr id="23" name="Ellipse 22">
            <a:extLst>
              <a:ext uri="{FF2B5EF4-FFF2-40B4-BE49-F238E27FC236}">
                <a16:creationId xmlns:a16="http://schemas.microsoft.com/office/drawing/2014/main" id="{722DC23D-1166-F33A-D309-1EF78D92E803}"/>
              </a:ext>
            </a:extLst>
          </p:cNvPr>
          <p:cNvSpPr/>
          <p:nvPr/>
        </p:nvSpPr>
        <p:spPr>
          <a:xfrm>
            <a:off x="9212294" y="256747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29" name="Ellipse 28">
            <a:extLst>
              <a:ext uri="{FF2B5EF4-FFF2-40B4-BE49-F238E27FC236}">
                <a16:creationId xmlns:a16="http://schemas.microsoft.com/office/drawing/2014/main" id="{FE93F10F-9C8B-C11D-F4B6-E426B99B72B9}"/>
              </a:ext>
            </a:extLst>
          </p:cNvPr>
          <p:cNvSpPr/>
          <p:nvPr/>
        </p:nvSpPr>
        <p:spPr>
          <a:xfrm>
            <a:off x="9182481" y="3601905"/>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40‘‘</a:t>
            </a:r>
            <a:endParaRPr lang="de-CH" sz="1600" dirty="0" err="1"/>
          </a:p>
        </p:txBody>
      </p:sp>
      <p:sp>
        <p:nvSpPr>
          <p:cNvPr id="32" name="Ellipse 31">
            <a:extLst>
              <a:ext uri="{FF2B5EF4-FFF2-40B4-BE49-F238E27FC236}">
                <a16:creationId xmlns:a16="http://schemas.microsoft.com/office/drawing/2014/main" id="{14B626A8-C076-A39F-6759-59D053F88963}"/>
              </a:ext>
            </a:extLst>
          </p:cNvPr>
          <p:cNvSpPr/>
          <p:nvPr/>
        </p:nvSpPr>
        <p:spPr>
          <a:xfrm>
            <a:off x="10401751" y="4189583"/>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sp>
        <p:nvSpPr>
          <p:cNvPr id="35" name="Ellipse 34">
            <a:extLst>
              <a:ext uri="{FF2B5EF4-FFF2-40B4-BE49-F238E27FC236}">
                <a16:creationId xmlns:a16="http://schemas.microsoft.com/office/drawing/2014/main" id="{D44B0F60-C630-46A8-A57B-9F7A75D37CF2}"/>
              </a:ext>
            </a:extLst>
          </p:cNvPr>
          <p:cNvSpPr/>
          <p:nvPr/>
        </p:nvSpPr>
        <p:spPr>
          <a:xfrm>
            <a:off x="9212293" y="4685566"/>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pic>
        <p:nvPicPr>
          <p:cNvPr id="4" name="Grafik 3" descr="Gruppe von Männern mit einfarbiger Füllung">
            <a:extLst>
              <a:ext uri="{FF2B5EF4-FFF2-40B4-BE49-F238E27FC236}">
                <a16:creationId xmlns:a16="http://schemas.microsoft.com/office/drawing/2014/main" id="{D9FCD5A5-F0B5-0432-5258-5C8B21861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4126" y="2522453"/>
            <a:ext cx="556456" cy="556456"/>
          </a:xfrm>
          <a:prstGeom prst="rect">
            <a:avLst/>
          </a:prstGeom>
        </p:spPr>
      </p:pic>
      <p:pic>
        <p:nvPicPr>
          <p:cNvPr id="9" name="Grafik 8" descr="Gruppe von Männern mit einfarbiger Füllung">
            <a:extLst>
              <a:ext uri="{FF2B5EF4-FFF2-40B4-BE49-F238E27FC236}">
                <a16:creationId xmlns:a16="http://schemas.microsoft.com/office/drawing/2014/main" id="{09050875-5750-853E-DBC1-711BE1CBE4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5734" y="2997501"/>
            <a:ext cx="556456" cy="556456"/>
          </a:xfrm>
          <a:prstGeom prst="rect">
            <a:avLst/>
          </a:prstGeom>
        </p:spPr>
      </p:pic>
      <p:sp>
        <p:nvSpPr>
          <p:cNvPr id="10" name="Ellipse 9">
            <a:extLst>
              <a:ext uri="{FF2B5EF4-FFF2-40B4-BE49-F238E27FC236}">
                <a16:creationId xmlns:a16="http://schemas.microsoft.com/office/drawing/2014/main" id="{434C700C-F2B2-015C-23C6-1428DB95647B}"/>
              </a:ext>
            </a:extLst>
          </p:cNvPr>
          <p:cNvSpPr/>
          <p:nvPr/>
        </p:nvSpPr>
        <p:spPr>
          <a:xfrm>
            <a:off x="10385374" y="3044619"/>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Tree>
    <p:extLst>
      <p:ext uri="{BB962C8B-B14F-4D97-AF65-F5344CB8AC3E}">
        <p14:creationId xmlns:p14="http://schemas.microsoft.com/office/powerpoint/2010/main" val="132317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54757"/>
            <a:ext cx="10091679" cy="1298182"/>
          </a:xfrm>
        </p:spPr>
        <p:txBody>
          <a:bodyPr/>
          <a:lstStyle/>
          <a:p>
            <a:r>
              <a:rPr lang="de-DE" dirty="0">
                <a:solidFill>
                  <a:srgbClr val="4472C4"/>
                </a:solidFill>
              </a:rPr>
              <a:t>Wer wir sind</a:t>
            </a:r>
          </a:p>
        </p:txBody>
      </p:sp>
      <p:pic>
        <p:nvPicPr>
          <p:cNvPr id="3" name="Grafik 2" descr="Zurück mit einfarbiger Füllung">
            <a:extLst>
              <a:ext uri="{FF2B5EF4-FFF2-40B4-BE49-F238E27FC236}">
                <a16:creationId xmlns:a16="http://schemas.microsoft.com/office/drawing/2014/main" id="{5E3BD5E4-026B-B3A0-5D12-AD4D48E6F2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60963" y="771361"/>
            <a:ext cx="506526" cy="494214"/>
          </a:xfrm>
          <a:prstGeom prst="rect">
            <a:avLst/>
          </a:prstGeom>
        </p:spPr>
      </p:pic>
      <p:pic>
        <p:nvPicPr>
          <p:cNvPr id="4" name="Picture 2" descr="Coach Zürich: Dr. Michael Kres">
            <a:extLst>
              <a:ext uri="{FF2B5EF4-FFF2-40B4-BE49-F238E27FC236}">
                <a16:creationId xmlns:a16="http://schemas.microsoft.com/office/drawing/2014/main" id="{C57BF80A-02C4-61BB-18E5-614EE1437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918" y="1715168"/>
            <a:ext cx="2536394" cy="1686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5AAEC7E4-28B4-4FF5-B286-FB7FE64B041A}"/>
              </a:ext>
            </a:extLst>
          </p:cNvPr>
          <p:cNvSpPr txBox="1"/>
          <p:nvPr/>
        </p:nvSpPr>
        <p:spPr>
          <a:xfrm>
            <a:off x="3758697" y="1604574"/>
            <a:ext cx="8212479" cy="3170099"/>
          </a:xfrm>
          <a:prstGeom prst="rect">
            <a:avLst/>
          </a:prstGeom>
          <a:noFill/>
        </p:spPr>
        <p:txBody>
          <a:bodyPr wrap="square">
            <a:spAutoFit/>
          </a:bodyPr>
          <a:lstStyle/>
          <a:p>
            <a:pPr algn="l"/>
            <a:r>
              <a:rPr lang="de-DE" sz="2000" b="1" i="0" dirty="0">
                <a:solidFill>
                  <a:srgbClr val="4472C4"/>
                </a:solidFill>
                <a:effectLst/>
                <a:latin typeface="Macklin Sans"/>
              </a:rPr>
              <a:t>Michael Kres</a:t>
            </a:r>
          </a:p>
          <a:p>
            <a:pPr algn="l"/>
            <a:r>
              <a:rPr lang="de-DE" sz="2000" b="1" i="0" dirty="0">
                <a:solidFill>
                  <a:schemeClr val="accent1"/>
                </a:solidFill>
                <a:effectLst/>
                <a:latin typeface="Macklin Sans"/>
              </a:rPr>
              <a:t>Gründer &amp; Partner</a:t>
            </a:r>
          </a:p>
          <a:p>
            <a:pPr algn="l"/>
            <a:r>
              <a:rPr lang="de-DE" sz="2000" b="0" i="0" dirty="0">
                <a:solidFill>
                  <a:schemeClr val="bg1"/>
                </a:solidFill>
                <a:effectLst/>
                <a:latin typeface="Macklin Sans"/>
              </a:rPr>
              <a:t>Dr. oec. HSG. Executive Leadership Coach </a:t>
            </a:r>
            <a:r>
              <a:rPr lang="de-DE" sz="2000" b="0" i="0" dirty="0" err="1">
                <a:solidFill>
                  <a:schemeClr val="bg1"/>
                </a:solidFill>
                <a:effectLst/>
                <a:latin typeface="Macklin Sans"/>
              </a:rPr>
              <a:t>AoEC</a:t>
            </a:r>
            <a:r>
              <a:rPr lang="de-DE" sz="2000" b="0" i="0" dirty="0">
                <a:solidFill>
                  <a:schemeClr val="bg1"/>
                </a:solidFill>
                <a:effectLst/>
                <a:latin typeface="Macklin Sans"/>
              </a:rPr>
              <a:t>. Gründungspartner der </a:t>
            </a:r>
            <a:r>
              <a:rPr lang="de-DE" sz="2000" dirty="0">
                <a:solidFill>
                  <a:srgbClr val="4472C4"/>
                </a:solidFill>
                <a:latin typeface="Macklin Sans"/>
              </a:rPr>
              <a:t>www.promovetm.com</a:t>
            </a:r>
            <a:r>
              <a:rPr lang="de-DE" sz="2000" b="0" i="0" dirty="0">
                <a:solidFill>
                  <a:schemeClr val="bg1"/>
                </a:solidFill>
                <a:effectLst/>
                <a:latin typeface="Macklin Sans"/>
              </a:rPr>
              <a:t>. Langjährige Führungserfahrung in den Branchen: Luftfahrt, Telecom, Dienstleistung, Aus- und Weiterbildung. Schwerpunkte: Gestaltung und Umsetzung von Veränderungsprozessen in selbstorganisierten Unternehmen, Organisationscoaching, Executive und Leadership Coaching. Internationale Vortragstätigkeit an Universitäten und Fachhochschulen. Breite Publikationstätigkeit in den Bereichen «Demografische Verschiebung», «Employability» und «Mut und Management».</a:t>
            </a:r>
          </a:p>
        </p:txBody>
      </p:sp>
    </p:spTree>
    <p:extLst>
      <p:ext uri="{BB962C8B-B14F-4D97-AF65-F5344CB8AC3E}">
        <p14:creationId xmlns:p14="http://schemas.microsoft.com/office/powerpoint/2010/main" val="370009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54757"/>
            <a:ext cx="10091679" cy="1298182"/>
          </a:xfrm>
        </p:spPr>
        <p:txBody>
          <a:bodyPr/>
          <a:lstStyle/>
          <a:p>
            <a:r>
              <a:rPr lang="de-DE" dirty="0">
                <a:solidFill>
                  <a:srgbClr val="4472C4"/>
                </a:solidFill>
              </a:rPr>
              <a:t>Wer wir sind</a:t>
            </a:r>
          </a:p>
        </p:txBody>
      </p:sp>
      <p:sp>
        <p:nvSpPr>
          <p:cNvPr id="7" name="Textfeld 6">
            <a:extLst>
              <a:ext uri="{FF2B5EF4-FFF2-40B4-BE49-F238E27FC236}">
                <a16:creationId xmlns:a16="http://schemas.microsoft.com/office/drawing/2014/main" id="{3E4CDAF9-A117-4996-243B-5378D5A5693A}"/>
              </a:ext>
            </a:extLst>
          </p:cNvPr>
          <p:cNvSpPr txBox="1"/>
          <p:nvPr/>
        </p:nvSpPr>
        <p:spPr>
          <a:xfrm>
            <a:off x="3758697" y="1604574"/>
            <a:ext cx="8212479" cy="2281394"/>
          </a:xfrm>
          <a:prstGeom prst="rect">
            <a:avLst/>
          </a:prstGeom>
          <a:noFill/>
        </p:spPr>
        <p:txBody>
          <a:bodyPr wrap="square">
            <a:spAutoFit/>
          </a:bodyPr>
          <a:lstStyle/>
          <a:p>
            <a:pPr algn="l"/>
            <a:r>
              <a:rPr lang="de-DE" sz="2000" b="1" i="0" dirty="0">
                <a:solidFill>
                  <a:srgbClr val="4472C4"/>
                </a:solidFill>
                <a:effectLst/>
                <a:latin typeface="Macklin Sans"/>
              </a:rPr>
              <a:t>Sabine Wetzel</a:t>
            </a:r>
            <a:br>
              <a:rPr lang="de-DE" sz="2000" b="1" i="0" dirty="0">
                <a:solidFill>
                  <a:srgbClr val="4472C4"/>
                </a:solidFill>
                <a:effectLst/>
                <a:latin typeface="Macklin Sans"/>
              </a:rPr>
            </a:br>
            <a:r>
              <a:rPr lang="de-DE" sz="2000" b="1" i="0" dirty="0">
                <a:solidFill>
                  <a:srgbClr val="4472C4"/>
                </a:solidFill>
                <a:effectLst/>
                <a:latin typeface="Macklin Sans"/>
              </a:rPr>
              <a:t>Senior Coach</a:t>
            </a:r>
          </a:p>
          <a:p>
            <a:pPr algn="just">
              <a:lnSpc>
                <a:spcPct val="103000"/>
              </a:lnSpc>
              <a:spcAft>
                <a:spcPts val="25"/>
              </a:spcAft>
            </a:pPr>
            <a:r>
              <a:rPr lang="de-CH" sz="2000" dirty="0">
                <a:solidFill>
                  <a:schemeClr val="bg1"/>
                </a:solidFill>
                <a:effectLst/>
                <a:latin typeface="Macklin Sans"/>
                <a:ea typeface="Century Gothic" panose="020B0502020202020204" pitchFamily="34" charset="0"/>
                <a:cs typeface="Century Gothic" panose="020B0502020202020204" pitchFamily="34" charset="0"/>
              </a:rPr>
              <a:t>OKR Master Coach. Loop Approach Fellow. </a:t>
            </a:r>
            <a:r>
              <a:rPr lang="de-CH" sz="2000" dirty="0" err="1">
                <a:solidFill>
                  <a:schemeClr val="bg1"/>
                </a:solidFill>
                <a:effectLst/>
                <a:latin typeface="Macklin Sans"/>
                <a:ea typeface="Century Gothic" panose="020B0502020202020204" pitchFamily="34" charset="0"/>
                <a:cs typeface="Century Gothic" panose="020B0502020202020204" pitchFamily="34" charset="0"/>
              </a:rPr>
              <a:t>Holacracy</a:t>
            </a:r>
            <a:r>
              <a:rPr lang="de-CH" sz="2000" dirty="0">
                <a:solidFill>
                  <a:schemeClr val="bg1"/>
                </a:solidFill>
                <a:effectLst/>
                <a:latin typeface="Macklin Sans"/>
                <a:ea typeface="Century Gothic" panose="020B0502020202020204" pitchFamily="34" charset="0"/>
                <a:cs typeface="Century Gothic" panose="020B0502020202020204" pitchFamily="34" charset="0"/>
              </a:rPr>
              <a:t> </a:t>
            </a:r>
            <a:r>
              <a:rPr lang="de-CH" sz="2000" dirty="0" err="1">
                <a:solidFill>
                  <a:schemeClr val="bg1"/>
                </a:solidFill>
                <a:effectLst/>
                <a:latin typeface="Macklin Sans"/>
                <a:ea typeface="Century Gothic" panose="020B0502020202020204" pitchFamily="34" charset="0"/>
                <a:cs typeface="Century Gothic" panose="020B0502020202020204" pitchFamily="34" charset="0"/>
              </a:rPr>
              <a:t>Practitioner</a:t>
            </a:r>
            <a:r>
              <a:rPr lang="de-CH" sz="2000" dirty="0">
                <a:solidFill>
                  <a:schemeClr val="bg1"/>
                </a:solidFill>
                <a:effectLst/>
                <a:latin typeface="Macklin Sans"/>
                <a:ea typeface="Century Gothic" panose="020B0502020202020204" pitchFamily="34" charset="0"/>
                <a:cs typeface="Century Gothic" panose="020B0502020202020204" pitchFamily="34" charset="0"/>
              </a:rPr>
              <a:t> und Organisational Developer. Ausgewiesene Transformationserfahrung bei der Entwicklung von Teams und Führungskräfte hin zu agilem Arbeiten. Fokus: Strategische und operative Organisationsentwicklung international. Coaching von Führungskräften mit speziellem Fokus OKR und Wirkung. </a:t>
            </a:r>
          </a:p>
        </p:txBody>
      </p:sp>
      <p:pic>
        <p:nvPicPr>
          <p:cNvPr id="3" name="Grafik 2" descr="Zurück mit einfarbiger Füllung">
            <a:extLst>
              <a:ext uri="{FF2B5EF4-FFF2-40B4-BE49-F238E27FC236}">
                <a16:creationId xmlns:a16="http://schemas.microsoft.com/office/drawing/2014/main" id="{5E3BD5E4-026B-B3A0-5D12-AD4D48E6F2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60963" y="771361"/>
            <a:ext cx="506526" cy="494214"/>
          </a:xfrm>
          <a:prstGeom prst="rect">
            <a:avLst/>
          </a:prstGeom>
        </p:spPr>
      </p:pic>
      <p:pic>
        <p:nvPicPr>
          <p:cNvPr id="5" name="Grafik 4">
            <a:extLst>
              <a:ext uri="{FF2B5EF4-FFF2-40B4-BE49-F238E27FC236}">
                <a16:creationId xmlns:a16="http://schemas.microsoft.com/office/drawing/2014/main" id="{20D90EA1-34C1-EA28-25AC-85B0DF715C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8256" y="1696290"/>
            <a:ext cx="1984687" cy="1400871"/>
          </a:xfrm>
          <a:prstGeom prst="rect">
            <a:avLst/>
          </a:prstGeom>
          <a:noFill/>
          <a:ln>
            <a:noFill/>
          </a:ln>
        </p:spPr>
      </p:pic>
    </p:spTree>
    <p:extLst>
      <p:ext uri="{BB962C8B-B14F-4D97-AF65-F5344CB8AC3E}">
        <p14:creationId xmlns:p14="http://schemas.microsoft.com/office/powerpoint/2010/main" val="18248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54757"/>
            <a:ext cx="10091679" cy="1232867"/>
          </a:xfrm>
        </p:spPr>
        <p:txBody>
          <a:bodyPr/>
          <a:lstStyle/>
          <a:p>
            <a:r>
              <a:rPr lang="de-DE" dirty="0">
                <a:solidFill>
                  <a:schemeClr val="accent1"/>
                </a:solidFill>
              </a:rPr>
              <a:t>Ziele von „Mit Veränderung umgehen“</a:t>
            </a:r>
          </a:p>
        </p:txBody>
      </p:sp>
      <p:sp>
        <p:nvSpPr>
          <p:cNvPr id="3" name="Textplatzhalter 2">
            <a:extLst>
              <a:ext uri="{FF2B5EF4-FFF2-40B4-BE49-F238E27FC236}">
                <a16:creationId xmlns:a16="http://schemas.microsoft.com/office/drawing/2014/main" id="{A28A9C4E-B0B8-7F1B-2624-D285C6B57754}"/>
              </a:ext>
            </a:extLst>
          </p:cNvPr>
          <p:cNvSpPr>
            <a:spLocks noGrp="1"/>
          </p:cNvSpPr>
          <p:nvPr>
            <p:ph type="body" sz="quarter" idx="10"/>
          </p:nvPr>
        </p:nvSpPr>
        <p:spPr>
          <a:xfrm>
            <a:off x="1028256" y="1825619"/>
            <a:ext cx="11026092" cy="3936084"/>
          </a:xfrm>
        </p:spPr>
        <p:txBody>
          <a:bodyPr/>
          <a:lstStyle/>
          <a:p>
            <a:pPr marL="434340" indent="-342900" algn="l">
              <a:lnSpc>
                <a:spcPct val="103000"/>
              </a:lnSpc>
              <a:spcAft>
                <a:spcPts val="25"/>
              </a:spcAft>
              <a:buFontTx/>
              <a:buChar char="-"/>
              <a:tabLst>
                <a:tab pos="450215" algn="l"/>
              </a:tabLst>
            </a:pPr>
            <a:r>
              <a:rPr lang="de-CH" sz="2600" b="0" dirty="0">
                <a:solidFill>
                  <a:schemeClr val="bg1"/>
                </a:solidFill>
                <a:effectLst/>
                <a:latin typeface="Macklin Sans"/>
                <a:ea typeface="Century Gothic" panose="020B0502020202020204" pitchFamily="34" charset="0"/>
                <a:cs typeface="Century Gothic" panose="020B0502020202020204" pitchFamily="34" charset="0"/>
              </a:rPr>
              <a:t>Wir lernen, Veränderungen als Chance zu erkennen.</a:t>
            </a:r>
          </a:p>
          <a:p>
            <a:pPr marL="434340" indent="-342900" algn="l">
              <a:lnSpc>
                <a:spcPct val="103000"/>
              </a:lnSpc>
              <a:spcAft>
                <a:spcPts val="25"/>
              </a:spcAft>
              <a:buFontTx/>
              <a:buChar char="-"/>
              <a:tabLst>
                <a:tab pos="450215" algn="l"/>
              </a:tabLst>
            </a:pPr>
            <a:r>
              <a:rPr lang="de-CH" sz="2600" b="0" dirty="0">
                <a:solidFill>
                  <a:schemeClr val="bg1"/>
                </a:solidFill>
                <a:effectLst/>
                <a:latin typeface="Macklin Sans"/>
                <a:ea typeface="Times New Roman" panose="02020603050405020304" pitchFamily="18" charset="0"/>
                <a:cs typeface="Times New Roman" panose="02020603050405020304" pitchFamily="18" charset="0"/>
              </a:rPr>
              <a:t>Wir erfahren, wie wir die eigenen Veränderungsblockaden dauerhaft überwinden können. </a:t>
            </a:r>
          </a:p>
          <a:p>
            <a:pPr marL="97790" indent="-6350" algn="just">
              <a:lnSpc>
                <a:spcPct val="103000"/>
              </a:lnSpc>
              <a:spcAft>
                <a:spcPts val="25"/>
              </a:spcAft>
              <a:tabLst>
                <a:tab pos="450215" algn="l"/>
              </a:tabLst>
            </a:pPr>
            <a:r>
              <a:rPr lang="de-CH"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p>
        </p:txBody>
      </p:sp>
      <p:pic>
        <p:nvPicPr>
          <p:cNvPr id="4" name="Grafik 3" descr="Zurück mit einfarbiger Füllung">
            <a:extLst>
              <a:ext uri="{FF2B5EF4-FFF2-40B4-BE49-F238E27FC236}">
                <a16:creationId xmlns:a16="http://schemas.microsoft.com/office/drawing/2014/main" id="{DEEAE014-E865-7FAC-13FE-B1D0E948B0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60963" y="771361"/>
            <a:ext cx="506526" cy="494214"/>
          </a:xfrm>
          <a:prstGeom prst="rect">
            <a:avLst/>
          </a:prstGeom>
        </p:spPr>
      </p:pic>
    </p:spTree>
    <p:extLst>
      <p:ext uri="{BB962C8B-B14F-4D97-AF65-F5344CB8AC3E}">
        <p14:creationId xmlns:p14="http://schemas.microsoft.com/office/powerpoint/2010/main" val="250440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402034"/>
            <a:ext cx="10091679" cy="1232867"/>
          </a:xfrm>
        </p:spPr>
        <p:txBody>
          <a:bodyPr/>
          <a:lstStyle/>
          <a:p>
            <a:r>
              <a:rPr lang="de-DE" dirty="0">
                <a:solidFill>
                  <a:schemeClr val="accent1"/>
                </a:solidFill>
              </a:rPr>
              <a:t>BANI</a:t>
            </a:r>
            <a:br>
              <a:rPr lang="de-DE" dirty="0">
                <a:solidFill>
                  <a:schemeClr val="accent1"/>
                </a:solidFill>
              </a:rPr>
            </a:br>
            <a:endParaRPr lang="de-DE" dirty="0">
              <a:solidFill>
                <a:schemeClr val="accent1"/>
              </a:solidFill>
            </a:endParaRPr>
          </a:p>
        </p:txBody>
      </p:sp>
      <p:sp>
        <p:nvSpPr>
          <p:cNvPr id="5" name="Textfeld 4">
            <a:extLst>
              <a:ext uri="{FF2B5EF4-FFF2-40B4-BE49-F238E27FC236}">
                <a16:creationId xmlns:a16="http://schemas.microsoft.com/office/drawing/2014/main" id="{6BAB7442-0DCD-9915-42D9-1DB0677B74AE}"/>
              </a:ext>
            </a:extLst>
          </p:cNvPr>
          <p:cNvSpPr txBox="1"/>
          <p:nvPr/>
        </p:nvSpPr>
        <p:spPr>
          <a:xfrm>
            <a:off x="1028256" y="1266518"/>
            <a:ext cx="10919569" cy="4740144"/>
          </a:xfrm>
          <a:prstGeom prst="rect">
            <a:avLst/>
          </a:prstGeom>
          <a:noFill/>
        </p:spPr>
        <p:txBody>
          <a:bodyPr wrap="square">
            <a:spAutoFit/>
          </a:bodyPr>
          <a:lstStyle/>
          <a:p>
            <a:pPr>
              <a:lnSpc>
                <a:spcPct val="103000"/>
              </a:lnSpc>
              <a:spcAft>
                <a:spcPts val="25"/>
              </a:spcAft>
              <a:tabLst>
                <a:tab pos="354013" algn="l"/>
              </a:tabLst>
            </a:pPr>
            <a:r>
              <a:rPr lang="de-CH" sz="2100" b="1" dirty="0">
                <a:solidFill>
                  <a:srgbClr val="4472C4"/>
                </a:solidFill>
                <a:effectLst/>
                <a:latin typeface="Macklin Sans"/>
                <a:ea typeface="Century Gothic" panose="020B0502020202020204" pitchFamily="34" charset="0"/>
                <a:cs typeface="Century Gothic" panose="020B0502020202020204" pitchFamily="34" charset="0"/>
              </a:rPr>
              <a:t>B</a:t>
            </a:r>
            <a:r>
              <a:rPr lang="de-CH" sz="2100" dirty="0">
                <a:solidFill>
                  <a:schemeClr val="bg1"/>
                </a:solidFill>
                <a:effectLst/>
                <a:latin typeface="Macklin Sans"/>
                <a:ea typeface="Century Gothic" panose="020B0502020202020204" pitchFamily="34" charset="0"/>
                <a:cs typeface="Century Gothic" panose="020B0502020202020204" pitchFamily="34" charset="0"/>
              </a:rPr>
              <a:t>	steht für </a:t>
            </a:r>
            <a:r>
              <a:rPr lang="de-CH" sz="2100" b="1" dirty="0" err="1">
                <a:solidFill>
                  <a:schemeClr val="bg1"/>
                </a:solidFill>
                <a:effectLst/>
                <a:latin typeface="Macklin Sans"/>
                <a:ea typeface="Century Gothic" panose="020B0502020202020204" pitchFamily="34" charset="0"/>
                <a:cs typeface="Century Gothic" panose="020B0502020202020204" pitchFamily="34" charset="0"/>
              </a:rPr>
              <a:t>Brittle</a:t>
            </a:r>
            <a:r>
              <a:rPr lang="de-CH" sz="2100" b="1" dirty="0">
                <a:solidFill>
                  <a:schemeClr val="bg1"/>
                </a:solidFill>
                <a:effectLst/>
                <a:latin typeface="Macklin Sans"/>
                <a:ea typeface="Century Gothic" panose="020B0502020202020204" pitchFamily="34" charset="0"/>
                <a:cs typeface="Century Gothic" panose="020B0502020202020204" pitchFamily="34" charset="0"/>
              </a:rPr>
              <a:t> (brüchig)	</a:t>
            </a:r>
            <a:endParaRPr lang="de-CH" sz="2100" b="1" dirty="0">
              <a:solidFill>
                <a:schemeClr val="bg1"/>
              </a:solidFill>
              <a:latin typeface="Macklin Sans"/>
              <a:ea typeface="Century Gothic" panose="020B0502020202020204" pitchFamily="34" charset="0"/>
              <a:cs typeface="Century Gothic" panose="020B0502020202020204" pitchFamily="34" charset="0"/>
            </a:endParaRPr>
          </a:p>
          <a:p>
            <a:pPr>
              <a:lnSpc>
                <a:spcPct val="103000"/>
              </a:lnSpc>
              <a:spcAft>
                <a:spcPts val="25"/>
              </a:spcAft>
              <a:tabLst>
                <a:tab pos="354013" algn="l"/>
              </a:tabLst>
            </a:pPr>
            <a:r>
              <a:rPr lang="de-CH" sz="2100" dirty="0">
                <a:solidFill>
                  <a:schemeClr val="bg1"/>
                </a:solidFill>
                <a:effectLst/>
                <a:latin typeface="Macklin Sans"/>
                <a:ea typeface="Century Gothic" panose="020B0502020202020204" pitchFamily="34" charset="0"/>
                <a:cs typeface="Arial" panose="020B0604020202020204" pitchFamily="34" charset="0"/>
              </a:rPr>
              <a:t>	Man gibt sich nach aussen stark, ist aber gefangen in alten Denkmustern. </a:t>
            </a:r>
            <a:br>
              <a:rPr lang="de-CH" sz="2100" dirty="0">
                <a:solidFill>
                  <a:schemeClr val="bg1"/>
                </a:solidFill>
                <a:effectLst/>
                <a:latin typeface="Macklin Sans"/>
                <a:ea typeface="Century Gothic" panose="020B0502020202020204" pitchFamily="34" charset="0"/>
                <a:cs typeface="Arial" panose="020B0604020202020204" pitchFamily="34" charset="0"/>
              </a:rPr>
            </a:br>
            <a:endParaRPr lang="de-CH" sz="2100" dirty="0">
              <a:solidFill>
                <a:schemeClr val="bg1"/>
              </a:solidFill>
              <a:latin typeface="Macklin Sans"/>
              <a:ea typeface="Century Gothic" panose="020B0502020202020204" pitchFamily="34" charset="0"/>
              <a:cs typeface="Arial" panose="020B0604020202020204" pitchFamily="34" charset="0"/>
            </a:endParaRPr>
          </a:p>
          <a:p>
            <a:pPr>
              <a:lnSpc>
                <a:spcPct val="103000"/>
              </a:lnSpc>
              <a:spcAft>
                <a:spcPts val="25"/>
              </a:spcAft>
              <a:tabLst>
                <a:tab pos="354013" algn="l"/>
              </a:tabLst>
            </a:pPr>
            <a:r>
              <a:rPr lang="de-CH" sz="2100" b="1" dirty="0">
                <a:solidFill>
                  <a:srgbClr val="4472C4"/>
                </a:solidFill>
                <a:effectLst/>
                <a:latin typeface="Macklin Sans"/>
                <a:ea typeface="Century Gothic" panose="020B0502020202020204" pitchFamily="34" charset="0"/>
                <a:cs typeface="Century Gothic" panose="020B0502020202020204" pitchFamily="34" charset="0"/>
              </a:rPr>
              <a:t>A</a:t>
            </a:r>
            <a:r>
              <a:rPr lang="de-CH" sz="2100" dirty="0">
                <a:solidFill>
                  <a:schemeClr val="bg1"/>
                </a:solidFill>
                <a:effectLst/>
                <a:latin typeface="Macklin Sans"/>
                <a:ea typeface="Century Gothic" panose="020B0502020202020204" pitchFamily="34" charset="0"/>
                <a:cs typeface="Century Gothic" panose="020B0502020202020204" pitchFamily="34" charset="0"/>
              </a:rPr>
              <a:t>	steht für </a:t>
            </a:r>
            <a:r>
              <a:rPr lang="de-CH" sz="2100" b="1" dirty="0" err="1">
                <a:solidFill>
                  <a:schemeClr val="bg1"/>
                </a:solidFill>
                <a:effectLst/>
                <a:latin typeface="Macklin Sans"/>
                <a:ea typeface="Century Gothic" panose="020B0502020202020204" pitchFamily="34" charset="0"/>
                <a:cs typeface="Century Gothic" panose="020B0502020202020204" pitchFamily="34" charset="0"/>
              </a:rPr>
              <a:t>Anxious</a:t>
            </a:r>
            <a:r>
              <a:rPr lang="de-CH" sz="2100" dirty="0">
                <a:solidFill>
                  <a:schemeClr val="bg1"/>
                </a:solidFill>
                <a:effectLst/>
                <a:latin typeface="Macklin Sans"/>
                <a:ea typeface="Century Gothic" panose="020B0502020202020204" pitchFamily="34" charset="0"/>
                <a:cs typeface="Century Gothic" panose="020B0502020202020204" pitchFamily="34" charset="0"/>
              </a:rPr>
              <a:t> </a:t>
            </a:r>
            <a:r>
              <a:rPr lang="de-CH" sz="2100" b="1" dirty="0">
                <a:solidFill>
                  <a:schemeClr val="bg1"/>
                </a:solidFill>
                <a:effectLst/>
                <a:latin typeface="Macklin Sans"/>
                <a:ea typeface="Century Gothic" panose="020B0502020202020204" pitchFamily="34" charset="0"/>
                <a:cs typeface="Century Gothic" panose="020B0502020202020204" pitchFamily="34" charset="0"/>
              </a:rPr>
              <a:t>(ängstlich)	</a:t>
            </a:r>
            <a:br>
              <a:rPr lang="de-CH" sz="2100" dirty="0">
                <a:solidFill>
                  <a:schemeClr val="bg1"/>
                </a:solidFill>
                <a:effectLst/>
                <a:latin typeface="Macklin Sans"/>
                <a:ea typeface="Century Gothic" panose="020B0502020202020204" pitchFamily="34" charset="0"/>
                <a:cs typeface="Century Gothic" panose="020B0502020202020204" pitchFamily="34" charset="0"/>
              </a:rPr>
            </a:br>
            <a:r>
              <a:rPr lang="de-CH" sz="2100" dirty="0">
                <a:solidFill>
                  <a:schemeClr val="bg1"/>
                </a:solidFill>
                <a:effectLst/>
                <a:latin typeface="Macklin Sans"/>
                <a:ea typeface="Century Gothic" panose="020B0502020202020204" pitchFamily="34" charset="0"/>
                <a:cs typeface="Century Gothic" panose="020B0502020202020204" pitchFamily="34" charset="0"/>
              </a:rPr>
              <a:t>	Immer mehr Menschen haben in der Reizüberflutung Mühe, Entscheide zu fällen </a:t>
            </a:r>
            <a:br>
              <a:rPr lang="de-CH" sz="2100" dirty="0">
                <a:solidFill>
                  <a:schemeClr val="bg1"/>
                </a:solidFill>
                <a:effectLst/>
                <a:latin typeface="Macklin Sans"/>
                <a:ea typeface="Century Gothic" panose="020B0502020202020204" pitchFamily="34" charset="0"/>
                <a:cs typeface="Century Gothic" panose="020B0502020202020204" pitchFamily="34" charset="0"/>
              </a:rPr>
            </a:br>
            <a:r>
              <a:rPr lang="de-CH" sz="2100" dirty="0">
                <a:solidFill>
                  <a:schemeClr val="bg1"/>
                </a:solidFill>
                <a:effectLst/>
                <a:latin typeface="Macklin Sans"/>
                <a:ea typeface="Century Gothic" panose="020B0502020202020204" pitchFamily="34" charset="0"/>
                <a:cs typeface="Century Gothic" panose="020B0502020202020204" pitchFamily="34" charset="0"/>
              </a:rPr>
              <a:t>	aus Angst vor den Konsequenzen oder vor falschen Entscheiden. 	</a:t>
            </a:r>
            <a:br>
              <a:rPr lang="de-CH" sz="2100" dirty="0">
                <a:solidFill>
                  <a:schemeClr val="bg1"/>
                </a:solidFill>
                <a:effectLst/>
                <a:latin typeface="Macklin Sans"/>
                <a:ea typeface="Century Gothic" panose="020B0502020202020204" pitchFamily="34" charset="0"/>
                <a:cs typeface="Century Gothic" panose="020B0502020202020204" pitchFamily="34" charset="0"/>
              </a:rPr>
            </a:br>
            <a:endParaRPr lang="de-CH" sz="2100" dirty="0">
              <a:solidFill>
                <a:schemeClr val="bg1"/>
              </a:solidFill>
              <a:effectLst/>
              <a:latin typeface="Macklin Sans"/>
              <a:ea typeface="Century Gothic" panose="020B0502020202020204" pitchFamily="34" charset="0"/>
              <a:cs typeface="Century Gothic" panose="020B0502020202020204" pitchFamily="34" charset="0"/>
            </a:endParaRPr>
          </a:p>
          <a:p>
            <a:pPr>
              <a:lnSpc>
                <a:spcPct val="103000"/>
              </a:lnSpc>
              <a:spcAft>
                <a:spcPts val="25"/>
              </a:spcAft>
              <a:tabLst>
                <a:tab pos="354013" algn="l"/>
              </a:tabLst>
            </a:pPr>
            <a:r>
              <a:rPr lang="de-CH" sz="2100" b="1" dirty="0">
                <a:solidFill>
                  <a:srgbClr val="4472C4"/>
                </a:solidFill>
                <a:effectLst/>
                <a:latin typeface="Macklin Sans"/>
                <a:ea typeface="Century Gothic" panose="020B0502020202020204" pitchFamily="34" charset="0"/>
                <a:cs typeface="Century Gothic" panose="020B0502020202020204" pitchFamily="34" charset="0"/>
              </a:rPr>
              <a:t>N</a:t>
            </a:r>
            <a:r>
              <a:rPr lang="de-CH" sz="2100" dirty="0">
                <a:solidFill>
                  <a:schemeClr val="bg1"/>
                </a:solidFill>
                <a:effectLst/>
                <a:latin typeface="Macklin Sans"/>
                <a:ea typeface="Century Gothic" panose="020B0502020202020204" pitchFamily="34" charset="0"/>
                <a:cs typeface="Century Gothic" panose="020B0502020202020204" pitchFamily="34" charset="0"/>
              </a:rPr>
              <a:t>	steht für </a:t>
            </a:r>
            <a:r>
              <a:rPr lang="de-CH" sz="2100" b="1" dirty="0">
                <a:solidFill>
                  <a:schemeClr val="bg1"/>
                </a:solidFill>
                <a:effectLst/>
                <a:latin typeface="Macklin Sans"/>
                <a:ea typeface="Century Gothic" panose="020B0502020202020204" pitchFamily="34" charset="0"/>
                <a:cs typeface="Century Gothic" panose="020B0502020202020204" pitchFamily="34" charset="0"/>
              </a:rPr>
              <a:t>Non-linear (nicht-linear)	</a:t>
            </a:r>
            <a:br>
              <a:rPr lang="de-CH" sz="2100" dirty="0">
                <a:solidFill>
                  <a:schemeClr val="bg1"/>
                </a:solidFill>
                <a:effectLst/>
                <a:latin typeface="Macklin Sans"/>
                <a:ea typeface="Century Gothic" panose="020B0502020202020204" pitchFamily="34" charset="0"/>
                <a:cs typeface="Century Gothic" panose="020B0502020202020204" pitchFamily="34" charset="0"/>
              </a:rPr>
            </a:br>
            <a:r>
              <a:rPr lang="de-CH" sz="2100" dirty="0">
                <a:solidFill>
                  <a:schemeClr val="bg1"/>
                </a:solidFill>
                <a:effectLst/>
                <a:latin typeface="Macklin Sans"/>
                <a:ea typeface="Century Gothic" panose="020B0502020202020204" pitchFamily="34" charset="0"/>
                <a:cs typeface="Century Gothic" panose="020B0502020202020204" pitchFamily="34" charset="0"/>
              </a:rPr>
              <a:t>	Es gibt kaum mehr Kausalitäten. Kleine Aktionen können massive Reaktionen auslösen mit</a:t>
            </a:r>
            <a:br>
              <a:rPr lang="de-CH" sz="2100" dirty="0">
                <a:solidFill>
                  <a:schemeClr val="bg1"/>
                </a:solidFill>
                <a:effectLst/>
                <a:latin typeface="Macklin Sans"/>
                <a:ea typeface="Century Gothic" panose="020B0502020202020204" pitchFamily="34" charset="0"/>
                <a:cs typeface="Century Gothic" panose="020B0502020202020204" pitchFamily="34" charset="0"/>
              </a:rPr>
            </a:br>
            <a:r>
              <a:rPr lang="de-CH" sz="2100" dirty="0">
                <a:solidFill>
                  <a:schemeClr val="bg1"/>
                </a:solidFill>
                <a:effectLst/>
                <a:latin typeface="Macklin Sans"/>
                <a:ea typeface="Century Gothic" panose="020B0502020202020204" pitchFamily="34" charset="0"/>
                <a:cs typeface="Century Gothic" panose="020B0502020202020204" pitchFamily="34" charset="0"/>
              </a:rPr>
              <a:t>	nicht vorhersehbaren Konsequenzen. </a:t>
            </a:r>
          </a:p>
          <a:p>
            <a:pPr>
              <a:lnSpc>
                <a:spcPct val="103000"/>
              </a:lnSpc>
              <a:spcAft>
                <a:spcPts val="25"/>
              </a:spcAft>
              <a:tabLst>
                <a:tab pos="354013" algn="l"/>
              </a:tabLst>
            </a:pPr>
            <a:r>
              <a:rPr lang="de-CH" sz="2100" b="1" dirty="0">
                <a:solidFill>
                  <a:schemeClr val="bg1"/>
                </a:solidFill>
                <a:effectLst/>
                <a:latin typeface="Macklin Sans"/>
                <a:ea typeface="Century Gothic" panose="020B0502020202020204" pitchFamily="34" charset="0"/>
                <a:cs typeface="Century Gothic" panose="020B0502020202020204" pitchFamily="34" charset="0"/>
              </a:rPr>
              <a:t> </a:t>
            </a:r>
            <a:endParaRPr lang="de-CH" sz="2100" dirty="0">
              <a:solidFill>
                <a:schemeClr val="bg1"/>
              </a:solidFill>
              <a:effectLst/>
              <a:latin typeface="Macklin Sans"/>
              <a:ea typeface="Century Gothic" panose="020B0502020202020204" pitchFamily="34" charset="0"/>
              <a:cs typeface="Century Gothic" panose="020B0502020202020204" pitchFamily="34" charset="0"/>
            </a:endParaRPr>
          </a:p>
          <a:p>
            <a:pPr>
              <a:lnSpc>
                <a:spcPct val="103000"/>
              </a:lnSpc>
              <a:spcAft>
                <a:spcPts val="25"/>
              </a:spcAft>
              <a:tabLst>
                <a:tab pos="354013" algn="l"/>
              </a:tabLst>
            </a:pPr>
            <a:r>
              <a:rPr lang="de-CH" sz="2100" b="1" dirty="0">
                <a:solidFill>
                  <a:srgbClr val="4472C4"/>
                </a:solidFill>
                <a:effectLst/>
                <a:latin typeface="Macklin Sans"/>
                <a:ea typeface="Century Gothic" panose="020B0502020202020204" pitchFamily="34" charset="0"/>
                <a:cs typeface="Century Gothic" panose="020B0502020202020204" pitchFamily="34" charset="0"/>
              </a:rPr>
              <a:t>I</a:t>
            </a:r>
            <a:r>
              <a:rPr lang="de-CH" sz="2100" dirty="0">
                <a:solidFill>
                  <a:schemeClr val="bg1"/>
                </a:solidFill>
                <a:effectLst/>
                <a:latin typeface="Macklin Sans"/>
                <a:ea typeface="Century Gothic" panose="020B0502020202020204" pitchFamily="34" charset="0"/>
                <a:cs typeface="Century Gothic" panose="020B0502020202020204" pitchFamily="34" charset="0"/>
              </a:rPr>
              <a:t>	steht für </a:t>
            </a:r>
            <a:r>
              <a:rPr lang="de-CH" sz="2100" b="1" dirty="0" err="1">
                <a:solidFill>
                  <a:schemeClr val="bg1"/>
                </a:solidFill>
                <a:effectLst/>
                <a:latin typeface="Macklin Sans"/>
                <a:ea typeface="Century Gothic" panose="020B0502020202020204" pitchFamily="34" charset="0"/>
                <a:cs typeface="Century Gothic" panose="020B0502020202020204" pitchFamily="34" charset="0"/>
              </a:rPr>
              <a:t>Incomprehensible</a:t>
            </a:r>
            <a:r>
              <a:rPr lang="de-CH" sz="2100" b="1" dirty="0">
                <a:solidFill>
                  <a:schemeClr val="bg1"/>
                </a:solidFill>
                <a:effectLst/>
                <a:latin typeface="Macklin Sans"/>
                <a:ea typeface="Century Gothic" panose="020B0502020202020204" pitchFamily="34" charset="0"/>
                <a:cs typeface="Century Gothic" panose="020B0502020202020204" pitchFamily="34" charset="0"/>
              </a:rPr>
              <a:t> (unverständlich)	</a:t>
            </a:r>
            <a:r>
              <a:rPr lang="de-CH" sz="2100" dirty="0">
                <a:solidFill>
                  <a:schemeClr val="bg1"/>
                </a:solidFill>
                <a:effectLst/>
                <a:latin typeface="Macklin Sans"/>
                <a:ea typeface="Century Gothic" panose="020B0502020202020204" pitchFamily="34" charset="0"/>
                <a:cs typeface="Century Gothic" panose="020B0502020202020204" pitchFamily="34" charset="0"/>
              </a:rPr>
              <a:t> </a:t>
            </a:r>
            <a:br>
              <a:rPr lang="de-CH" sz="2100" dirty="0">
                <a:solidFill>
                  <a:schemeClr val="bg1"/>
                </a:solidFill>
                <a:effectLst/>
                <a:latin typeface="Macklin Sans"/>
                <a:ea typeface="Century Gothic" panose="020B0502020202020204" pitchFamily="34" charset="0"/>
                <a:cs typeface="Century Gothic" panose="020B0502020202020204" pitchFamily="34" charset="0"/>
              </a:rPr>
            </a:br>
            <a:r>
              <a:rPr lang="de-CH" sz="2100" dirty="0">
                <a:solidFill>
                  <a:schemeClr val="bg1"/>
                </a:solidFill>
                <a:effectLst/>
                <a:latin typeface="Macklin Sans"/>
                <a:ea typeface="Century Gothic" panose="020B0502020202020204" pitchFamily="34" charset="0"/>
                <a:cs typeface="Century Gothic" panose="020B0502020202020204" pitchFamily="34" charset="0"/>
              </a:rPr>
              <a:t>	Die heutige Umwelt ist komplex und chaotisch. </a:t>
            </a:r>
            <a:r>
              <a:rPr lang="de-CH" sz="2100" dirty="0">
                <a:solidFill>
                  <a:schemeClr val="bg1"/>
                </a:solidFill>
                <a:effectLst/>
                <a:latin typeface="Macklin Sans"/>
                <a:ea typeface="Century Gothic" panose="020B0502020202020204" pitchFamily="34" charset="0"/>
                <a:cs typeface="Arial" panose="020B0604020202020204" pitchFamily="34" charset="0"/>
              </a:rPr>
              <a:t>Mehr Informationen garantieren kein besseres 	Verständnis der Zusammenhänge. Das Rauschen </a:t>
            </a:r>
            <a:r>
              <a:rPr lang="de-CH" sz="2100" dirty="0">
                <a:solidFill>
                  <a:schemeClr val="bg1"/>
                </a:solidFill>
                <a:latin typeface="Macklin Sans"/>
                <a:ea typeface="Century Gothic" panose="020B0502020202020204" pitchFamily="34" charset="0"/>
                <a:cs typeface="Arial" panose="020B0604020202020204" pitchFamily="34" charset="0"/>
              </a:rPr>
              <a:t>ist </a:t>
            </a:r>
            <a:r>
              <a:rPr lang="de-CH" sz="2100" dirty="0">
                <a:solidFill>
                  <a:schemeClr val="bg1"/>
                </a:solidFill>
                <a:effectLst/>
                <a:latin typeface="Macklin Sans"/>
                <a:ea typeface="Century Gothic" panose="020B0502020202020204" pitchFamily="34" charset="0"/>
                <a:cs typeface="Arial" panose="020B0604020202020204" pitchFamily="34" charset="0"/>
              </a:rPr>
              <a:t>vom Signal kaum mehr zu unterscheiden.</a:t>
            </a:r>
            <a:endParaRPr lang="de-CH" sz="2100" dirty="0">
              <a:solidFill>
                <a:schemeClr val="bg1"/>
              </a:solidFill>
              <a:effectLst/>
              <a:latin typeface="Macklin Sans"/>
              <a:ea typeface="Century Gothic" panose="020B0502020202020204" pitchFamily="34" charset="0"/>
              <a:cs typeface="Century Gothic" panose="020B0502020202020204" pitchFamily="34" charset="0"/>
            </a:endParaRPr>
          </a:p>
        </p:txBody>
      </p:sp>
      <p:pic>
        <p:nvPicPr>
          <p:cNvPr id="3" name="Grafik 2" descr="Gruppe von Männern mit einfarbiger Füllung">
            <a:extLst>
              <a:ext uri="{FF2B5EF4-FFF2-40B4-BE49-F238E27FC236}">
                <a16:creationId xmlns:a16="http://schemas.microsoft.com/office/drawing/2014/main" id="{EFB7760A-58C2-909D-8787-88D87B59EF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9935" y="402034"/>
            <a:ext cx="556456" cy="556456"/>
          </a:xfrm>
          <a:prstGeom prst="rect">
            <a:avLst/>
          </a:prstGeom>
        </p:spPr>
      </p:pic>
    </p:spTree>
    <p:extLst>
      <p:ext uri="{BB962C8B-B14F-4D97-AF65-F5344CB8AC3E}">
        <p14:creationId xmlns:p14="http://schemas.microsoft.com/office/powerpoint/2010/main" val="210491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C5952-6888-3A96-5CB6-6DE8124292C5}"/>
              </a:ext>
            </a:extLst>
          </p:cNvPr>
          <p:cNvSpPr>
            <a:spLocks noGrp="1"/>
          </p:cNvSpPr>
          <p:nvPr>
            <p:ph type="ctrTitle"/>
          </p:nvPr>
        </p:nvSpPr>
        <p:spPr>
          <a:xfrm>
            <a:off x="1028256" y="402034"/>
            <a:ext cx="10091679" cy="1232867"/>
          </a:xfrm>
        </p:spPr>
        <p:txBody>
          <a:bodyPr/>
          <a:lstStyle/>
          <a:p>
            <a:r>
              <a:rPr lang="de-DE" dirty="0">
                <a:solidFill>
                  <a:schemeClr val="accent1"/>
                </a:solidFill>
              </a:rPr>
              <a:t>Vom Umgang mit Veränderungen</a:t>
            </a:r>
            <a:br>
              <a:rPr lang="de-DE" dirty="0">
                <a:solidFill>
                  <a:schemeClr val="accent1"/>
                </a:solidFill>
              </a:rPr>
            </a:br>
            <a:endParaRPr lang="de-DE" dirty="0">
              <a:solidFill>
                <a:schemeClr val="accent1"/>
              </a:solidFill>
            </a:endParaRPr>
          </a:p>
        </p:txBody>
      </p:sp>
      <p:pic>
        <p:nvPicPr>
          <p:cNvPr id="3" name="Grafik 2" descr="Gruppe von Männern mit einfarbiger Füllung">
            <a:extLst>
              <a:ext uri="{FF2B5EF4-FFF2-40B4-BE49-F238E27FC236}">
                <a16:creationId xmlns:a16="http://schemas.microsoft.com/office/drawing/2014/main" id="{EFB7760A-58C2-909D-8787-88D87B59EF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9935" y="402034"/>
            <a:ext cx="556456" cy="556456"/>
          </a:xfrm>
          <a:prstGeom prst="rect">
            <a:avLst/>
          </a:prstGeom>
        </p:spPr>
      </p:pic>
      <p:pic>
        <p:nvPicPr>
          <p:cNvPr id="1026" name="Picture 2">
            <a:extLst>
              <a:ext uri="{FF2B5EF4-FFF2-40B4-BE49-F238E27FC236}">
                <a16:creationId xmlns:a16="http://schemas.microsoft.com/office/drawing/2014/main" id="{01A6F633-C53A-F546-6FA1-DFA7A7B183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09" y="680262"/>
            <a:ext cx="9953523" cy="597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653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734efa78-1b97-4d51-82e0-ffe784e20724"/>
  <p:tag name="SLIDO_EVENT_SECTION_UUID" val="fb841ca1-ef4a-4295-8151-92edb8c8b3e0"/>
</p:tagLst>
</file>

<file path=ppt/theme/theme1.xml><?xml version="1.0" encoding="utf-8"?>
<a:theme xmlns:a="http://schemas.openxmlformats.org/drawingml/2006/main" name="Office-Design 2013–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1021</Words>
  <Application>Microsoft Office PowerPoint</Application>
  <PresentationFormat>Breitbild</PresentationFormat>
  <Paragraphs>105</Paragraphs>
  <Slides>17</Slides>
  <Notes>4</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17</vt:i4>
      </vt:variant>
    </vt:vector>
  </HeadingPairs>
  <TitlesOfParts>
    <vt:vector size="28" baseType="lpstr">
      <vt:lpstr>Arial</vt:lpstr>
      <vt:lpstr>Calibri</vt:lpstr>
      <vt:lpstr>Calibri Light</vt:lpstr>
      <vt:lpstr>Century Gothic</vt:lpstr>
      <vt:lpstr>Macklin Sans</vt:lpstr>
      <vt:lpstr>Macklin Sans Bold</vt:lpstr>
      <vt:lpstr>Macklin Sans Light</vt:lpstr>
      <vt:lpstr>Macklin Sans Regular</vt:lpstr>
      <vt:lpstr>Systemschrift Normal</vt:lpstr>
      <vt:lpstr>Office-Design 2013–2022</vt:lpstr>
      <vt:lpstr>Benutzerdefiniertes Design</vt:lpstr>
      <vt:lpstr>Mit Veränderungen umgehen  04. Oktober 2023:   16h00-17h30 (live) 11. Oktober 2023:   10h00-11h30 (online) 19. Oktober 2023:   16h00-17h30 (online) </vt:lpstr>
      <vt:lpstr>Programm von Superpower 2.0 Workshops und Diplomfeier</vt:lpstr>
      <vt:lpstr>Programm von Superpower 2.0 Entwicklungspläne</vt:lpstr>
      <vt:lpstr>Agenda</vt:lpstr>
      <vt:lpstr>Wer wir sind</vt:lpstr>
      <vt:lpstr>Wer wir sind</vt:lpstr>
      <vt:lpstr>Ziele von „Mit Veränderung umgehen“</vt:lpstr>
      <vt:lpstr>BANI </vt:lpstr>
      <vt:lpstr>Vom Umgang mit Veränderungen </vt:lpstr>
      <vt:lpstr>Growth-Mindset </vt:lpstr>
      <vt:lpstr>Die „Paradoxe Theorie der Veränderung“ </vt:lpstr>
      <vt:lpstr>Die „Immunity to change“ </vt:lpstr>
      <vt:lpstr>Immunity to change Breakout Session (25‘)</vt:lpstr>
      <vt:lpstr>Immunity to change Synthese (15‘)</vt:lpstr>
      <vt:lpstr>Mein Entwicklungsplan Inhalt</vt:lpstr>
      <vt:lpstr>Interaktives Feedback www.slido.com</vt:lpstr>
      <vt:lpstr>Vielen Dank für Dein Mitgestalten!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Marius Isele</dc:creator>
  <cp:lastModifiedBy>Michael Kres</cp:lastModifiedBy>
  <cp:revision>90</cp:revision>
  <dcterms:created xsi:type="dcterms:W3CDTF">2023-01-05T10:46:13Z</dcterms:created>
  <dcterms:modified xsi:type="dcterms:W3CDTF">2023-08-07T07:38:34Z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