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6" r:id="rId2"/>
  </p:sldMasterIdLst>
  <p:notesMasterIdLst>
    <p:notesMasterId r:id="rId19"/>
  </p:notesMasterIdLst>
  <p:sldIdLst>
    <p:sldId id="256" r:id="rId3"/>
    <p:sldId id="263" r:id="rId4"/>
    <p:sldId id="275" r:id="rId5"/>
    <p:sldId id="267" r:id="rId6"/>
    <p:sldId id="268" r:id="rId7"/>
    <p:sldId id="282" r:id="rId8"/>
    <p:sldId id="259" r:id="rId9"/>
    <p:sldId id="287" r:id="rId10"/>
    <p:sldId id="293" r:id="rId11"/>
    <p:sldId id="294" r:id="rId12"/>
    <p:sldId id="272" r:id="rId13"/>
    <p:sldId id="285" r:id="rId14"/>
    <p:sldId id="288" r:id="rId15"/>
    <p:sldId id="264" r:id="rId16"/>
    <p:sldId id="276" r:id="rId17"/>
    <p:sldId id="277" r:id="rId18"/>
  </p:sldIdLst>
  <p:sldSz cx="12192000" cy="6858000"/>
  <p:notesSz cx="6858000" cy="9144000"/>
  <p:custDataLst>
    <p:tags r:id="rId20"/>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1C1F20"/>
    <a:srgbClr val="F3F8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7" autoAdjust="0"/>
    <p:restoredTop sz="83048" autoAdjust="0"/>
  </p:normalViewPr>
  <p:slideViewPr>
    <p:cSldViewPr snapToGrid="0" showGuides="1">
      <p:cViewPr varScale="1">
        <p:scale>
          <a:sx n="49" d="100"/>
          <a:sy n="49" d="100"/>
        </p:scale>
        <p:origin x="1364" y="48"/>
      </p:cViewPr>
      <p:guideLst>
        <p:guide orient="horz" pos="225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Kres" userId="dc2aae9b-7865-4c31-b626-bc288c968dae" providerId="ADAL" clId="{8253B6EE-9596-45CD-93F9-142E7206AA3D}"/>
    <pc:docChg chg="modSld">
      <pc:chgData name="Michael Kres" userId="dc2aae9b-7865-4c31-b626-bc288c968dae" providerId="ADAL" clId="{8253B6EE-9596-45CD-93F9-142E7206AA3D}" dt="2023-11-01T10:23:51.379" v="115" actId="20577"/>
      <pc:docMkLst>
        <pc:docMk/>
      </pc:docMkLst>
      <pc:sldChg chg="modNotesTx">
        <pc:chgData name="Michael Kres" userId="dc2aae9b-7865-4c31-b626-bc288c968dae" providerId="ADAL" clId="{8253B6EE-9596-45CD-93F9-142E7206AA3D}" dt="2023-11-01T10:23:51.379" v="115" actId="20577"/>
        <pc:sldMkLst>
          <pc:docMk/>
          <pc:sldMk cId="2504405410" sldId="25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42A910-04EE-4656-B0CF-998F7F6C6146}" type="datetimeFigureOut">
              <a:rPr lang="de-CH" smtClean="0"/>
              <a:t>01.11.2023</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38D443-604A-47CA-98CB-DC445D4595E3}" type="slidenum">
              <a:rPr lang="de-CH" smtClean="0"/>
              <a:t>‹Nr.›</a:t>
            </a:fld>
            <a:endParaRPr lang="de-CH"/>
          </a:p>
        </p:txBody>
      </p:sp>
    </p:spTree>
    <p:extLst>
      <p:ext uri="{BB962C8B-B14F-4D97-AF65-F5344CB8AC3E}">
        <p14:creationId xmlns:p14="http://schemas.microsoft.com/office/powerpoint/2010/main" val="3034686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Was macht ein </a:t>
            </a:r>
            <a:r>
              <a:rPr lang="de-CH"/>
              <a:t>Team innovativ?</a:t>
            </a:r>
            <a:br>
              <a:rPr lang="de-CH"/>
            </a:br>
            <a:r>
              <a:rPr lang="de-CH" dirty="0"/>
              <a:t>Wie schätzt Ihr Eure Innovationsfähigkeit ein?</a:t>
            </a:r>
          </a:p>
        </p:txBody>
      </p:sp>
      <p:sp>
        <p:nvSpPr>
          <p:cNvPr id="4" name="Foliennummernplatzhalter 3"/>
          <p:cNvSpPr>
            <a:spLocks noGrp="1"/>
          </p:cNvSpPr>
          <p:nvPr>
            <p:ph type="sldNum" sz="quarter" idx="5"/>
          </p:nvPr>
        </p:nvSpPr>
        <p:spPr/>
        <p:txBody>
          <a:bodyPr/>
          <a:lstStyle/>
          <a:p>
            <a:fld id="{2838D443-604A-47CA-98CB-DC445D4595E3}" type="slidenum">
              <a:rPr lang="de-CH" smtClean="0"/>
              <a:t>7</a:t>
            </a:fld>
            <a:endParaRPr lang="de-CH"/>
          </a:p>
        </p:txBody>
      </p:sp>
    </p:spTree>
    <p:extLst>
      <p:ext uri="{BB962C8B-B14F-4D97-AF65-F5344CB8AC3E}">
        <p14:creationId xmlns:p14="http://schemas.microsoft.com/office/powerpoint/2010/main" val="3578595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Frage ins Publikum: Wie erkennt man Chancen?</a:t>
            </a:r>
          </a:p>
        </p:txBody>
      </p:sp>
      <p:sp>
        <p:nvSpPr>
          <p:cNvPr id="4" name="Foliennummernplatzhalter 3"/>
          <p:cNvSpPr>
            <a:spLocks noGrp="1"/>
          </p:cNvSpPr>
          <p:nvPr>
            <p:ph type="sldNum" sz="quarter" idx="5"/>
          </p:nvPr>
        </p:nvSpPr>
        <p:spPr/>
        <p:txBody>
          <a:bodyPr/>
          <a:lstStyle/>
          <a:p>
            <a:fld id="{2838D443-604A-47CA-98CB-DC445D4595E3}" type="slidenum">
              <a:rPr lang="de-CH" smtClean="0"/>
              <a:t>8</a:t>
            </a:fld>
            <a:endParaRPr lang="de-CH"/>
          </a:p>
        </p:txBody>
      </p:sp>
    </p:spTree>
    <p:extLst>
      <p:ext uri="{BB962C8B-B14F-4D97-AF65-F5344CB8AC3E}">
        <p14:creationId xmlns:p14="http://schemas.microsoft.com/office/powerpoint/2010/main" val="903417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a:t>
            </a:r>
            <a:r>
              <a:rPr lang="de-CH" dirty="0" err="1"/>
              <a:t>Make</a:t>
            </a:r>
            <a:r>
              <a:rPr lang="de-CH" dirty="0"/>
              <a:t> </a:t>
            </a:r>
            <a:r>
              <a:rPr lang="de-CH" dirty="0" err="1"/>
              <a:t>our</a:t>
            </a:r>
            <a:r>
              <a:rPr lang="de-CH" dirty="0"/>
              <a:t> </a:t>
            </a:r>
            <a:r>
              <a:rPr lang="de-CH" dirty="0" err="1"/>
              <a:t>clients</a:t>
            </a:r>
            <a:r>
              <a:rPr lang="de-CH" dirty="0"/>
              <a:t> </a:t>
            </a:r>
            <a:r>
              <a:rPr lang="de-CH" dirty="0" err="1"/>
              <a:t>shine</a:t>
            </a:r>
            <a:r>
              <a:rPr lang="de-CH" dirty="0"/>
              <a:t>».</a:t>
            </a:r>
          </a:p>
          <a:p>
            <a:endParaRPr lang="de-CH" dirty="0"/>
          </a:p>
        </p:txBody>
      </p:sp>
      <p:sp>
        <p:nvSpPr>
          <p:cNvPr id="4" name="Foliennummernplatzhalter 3"/>
          <p:cNvSpPr>
            <a:spLocks noGrp="1"/>
          </p:cNvSpPr>
          <p:nvPr>
            <p:ph type="sldNum" sz="quarter" idx="5"/>
          </p:nvPr>
        </p:nvSpPr>
        <p:spPr/>
        <p:txBody>
          <a:bodyPr/>
          <a:lstStyle/>
          <a:p>
            <a:fld id="{2838D443-604A-47CA-98CB-DC445D4595E3}" type="slidenum">
              <a:rPr lang="de-CH" smtClean="0"/>
              <a:t>10</a:t>
            </a:fld>
            <a:endParaRPr lang="de-CH"/>
          </a:p>
        </p:txBody>
      </p:sp>
    </p:spTree>
    <p:extLst>
      <p:ext uri="{BB962C8B-B14F-4D97-AF65-F5344CB8AC3E}">
        <p14:creationId xmlns:p14="http://schemas.microsoft.com/office/powerpoint/2010/main" val="533812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2838D443-604A-47CA-98CB-DC445D4595E3}" type="slidenum">
              <a:rPr lang="de-CH" smtClean="0"/>
              <a:t>11</a:t>
            </a:fld>
            <a:endParaRPr lang="de-CH"/>
          </a:p>
        </p:txBody>
      </p:sp>
    </p:spTree>
    <p:extLst>
      <p:ext uri="{BB962C8B-B14F-4D97-AF65-F5344CB8AC3E}">
        <p14:creationId xmlns:p14="http://schemas.microsoft.com/office/powerpoint/2010/main" val="27056439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_Logo">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3DD218-6679-E818-901E-70D1F613F4A5}"/>
              </a:ext>
            </a:extLst>
          </p:cNvPr>
          <p:cNvSpPr>
            <a:spLocks noGrp="1"/>
          </p:cNvSpPr>
          <p:nvPr>
            <p:ph type="ctrTitle" hasCustomPrompt="1"/>
          </p:nvPr>
        </p:nvSpPr>
        <p:spPr>
          <a:xfrm>
            <a:off x="1034905" y="928106"/>
            <a:ext cx="10091679" cy="1540486"/>
          </a:xfrm>
          <a:prstGeom prst="rect">
            <a:avLst/>
          </a:prstGeom>
        </p:spPr>
        <p:txBody>
          <a:bodyPr wrap="square" lIns="0" tIns="0" rIns="0" bIns="0" anchor="b">
            <a:noAutofit/>
          </a:bodyPr>
          <a:lstStyle>
            <a:lvl1pPr algn="l">
              <a:defRPr sz="4400" b="1" i="0">
                <a:solidFill>
                  <a:schemeClr val="bg1">
                    <a:lumMod val="95000"/>
                  </a:schemeClr>
                </a:solidFill>
                <a:latin typeface="Macklin Sans Bold" panose="020B0503030403030204" pitchFamily="34" charset="77"/>
                <a:cs typeface="Macklin Sans Bold" panose="020B0503030403030204" pitchFamily="34" charset="77"/>
              </a:defRPr>
            </a:lvl1pPr>
          </a:lstStyle>
          <a:p>
            <a:r>
              <a:rPr lang="de-DE" dirty="0"/>
              <a:t>Headline</a:t>
            </a:r>
          </a:p>
        </p:txBody>
      </p:sp>
      <p:pic>
        <p:nvPicPr>
          <p:cNvPr id="8" name="Grafik 7">
            <a:extLst>
              <a:ext uri="{FF2B5EF4-FFF2-40B4-BE49-F238E27FC236}">
                <a16:creationId xmlns:a16="http://schemas.microsoft.com/office/drawing/2014/main" id="{C80D7048-22D4-D736-0B33-3D36AAA13C6A}"/>
              </a:ext>
            </a:extLst>
          </p:cNvPr>
          <p:cNvPicPr>
            <a:picLocks noChangeAspect="1"/>
          </p:cNvPicPr>
          <p:nvPr userDrawn="1"/>
        </p:nvPicPr>
        <p:blipFill>
          <a:blip r:embed="rId2"/>
          <a:srcRect/>
          <a:stretch/>
        </p:blipFill>
        <p:spPr>
          <a:xfrm>
            <a:off x="9167638" y="6057375"/>
            <a:ext cx="1952297" cy="409741"/>
          </a:xfrm>
          <a:prstGeom prst="rect">
            <a:avLst/>
          </a:prstGeom>
        </p:spPr>
      </p:pic>
      <p:sp>
        <p:nvSpPr>
          <p:cNvPr id="10" name="Textplatzhalter 9">
            <a:extLst>
              <a:ext uri="{FF2B5EF4-FFF2-40B4-BE49-F238E27FC236}">
                <a16:creationId xmlns:a16="http://schemas.microsoft.com/office/drawing/2014/main" id="{020063D4-79F3-493F-B4BF-5B66C0F641A1}"/>
              </a:ext>
            </a:extLst>
          </p:cNvPr>
          <p:cNvSpPr>
            <a:spLocks noGrp="1"/>
          </p:cNvSpPr>
          <p:nvPr>
            <p:ph type="body" sz="quarter" idx="10" hasCustomPrompt="1"/>
          </p:nvPr>
        </p:nvSpPr>
        <p:spPr>
          <a:xfrm>
            <a:off x="1034905" y="2406246"/>
            <a:ext cx="10090351" cy="1677381"/>
          </a:xfrm>
          <a:prstGeom prst="rect">
            <a:avLst/>
          </a:prstGeom>
        </p:spPr>
        <p:txBody>
          <a:bodyPr wrap="square" lIns="0" tIns="0" rIns="0" bIns="0">
            <a:noAutofit/>
          </a:bodyPr>
          <a:lstStyle>
            <a:lvl1pPr marL="0" indent="0">
              <a:buNone/>
              <a:defRPr sz="4400" b="1" i="0">
                <a:solidFill>
                  <a:schemeClr val="bg2">
                    <a:lumMod val="75000"/>
                  </a:schemeClr>
                </a:solidFill>
                <a:latin typeface="Macklin Sans Bold" panose="020B0503030403030204" pitchFamily="34" charset="77"/>
                <a:cs typeface="Macklin Sans Bold" panose="020B0503030403030204" pitchFamily="34" charset="77"/>
              </a:defRPr>
            </a:lvl1pPr>
          </a:lstStyle>
          <a:p>
            <a:pPr lvl="0"/>
            <a:r>
              <a:rPr lang="de-DE" dirty="0"/>
              <a:t>Headline</a:t>
            </a:r>
          </a:p>
        </p:txBody>
      </p:sp>
    </p:spTree>
    <p:extLst>
      <p:ext uri="{BB962C8B-B14F-4D97-AF65-F5344CB8AC3E}">
        <p14:creationId xmlns:p14="http://schemas.microsoft.com/office/powerpoint/2010/main" val="3243516982"/>
      </p:ext>
    </p:extLst>
  </p:cSld>
  <p:clrMapOvr>
    <a:masterClrMapping/>
  </p:clrMapOvr>
  <p:extLst>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unde_Text_Leistung_Weiß">
    <p:spTree>
      <p:nvGrpSpPr>
        <p:cNvPr id="1" name=""/>
        <p:cNvGrpSpPr/>
        <p:nvPr/>
      </p:nvGrpSpPr>
      <p:grpSpPr>
        <a:xfrm>
          <a:off x="0" y="0"/>
          <a:ext cx="0" cy="0"/>
          <a:chOff x="0" y="0"/>
          <a:chExt cx="0" cy="0"/>
        </a:xfrm>
      </p:grpSpPr>
      <p:sp>
        <p:nvSpPr>
          <p:cNvPr id="5" name="Textplatzhalter 4">
            <a:extLst>
              <a:ext uri="{FF2B5EF4-FFF2-40B4-BE49-F238E27FC236}">
                <a16:creationId xmlns:a16="http://schemas.microsoft.com/office/drawing/2014/main" id="{5769CA7E-8BEC-DE09-D082-D4BB57BF4E46}"/>
              </a:ext>
            </a:extLst>
          </p:cNvPr>
          <p:cNvSpPr>
            <a:spLocks noGrp="1"/>
          </p:cNvSpPr>
          <p:nvPr>
            <p:ph type="body" sz="quarter" idx="16" hasCustomPrompt="1"/>
          </p:nvPr>
        </p:nvSpPr>
        <p:spPr>
          <a:xfrm>
            <a:off x="1055688" y="1406959"/>
            <a:ext cx="4545012" cy="1231900"/>
          </a:xfrm>
        </p:spPr>
        <p:txBody>
          <a:bodyPr lIns="0" tIns="0" rIns="0" bIns="0" anchor="b" anchorCtr="0">
            <a:noAutofit/>
          </a:bodyPr>
          <a:lstStyle>
            <a:lvl1pPr>
              <a:defRPr sz="2800" b="1" i="0">
                <a:latin typeface="Macklin Sans Bold" panose="020B0503030403030204" pitchFamily="34" charset="77"/>
                <a:cs typeface="Macklin Sans Bold" panose="020B0503030403030204" pitchFamily="34" charset="77"/>
              </a:defRPr>
            </a:lvl1pPr>
          </a:lstStyle>
          <a:p>
            <a:pPr lvl="0"/>
            <a:r>
              <a:rPr lang="de-DE" dirty="0"/>
              <a:t>Headline</a:t>
            </a:r>
          </a:p>
        </p:txBody>
      </p:sp>
      <p:sp>
        <p:nvSpPr>
          <p:cNvPr id="9" name="Textplatzhalter 8">
            <a:extLst>
              <a:ext uri="{FF2B5EF4-FFF2-40B4-BE49-F238E27FC236}">
                <a16:creationId xmlns:a16="http://schemas.microsoft.com/office/drawing/2014/main" id="{831C903B-2131-B1F5-CE3A-E10E945B865B}"/>
              </a:ext>
            </a:extLst>
          </p:cNvPr>
          <p:cNvSpPr>
            <a:spLocks noGrp="1"/>
          </p:cNvSpPr>
          <p:nvPr>
            <p:ph type="body" sz="quarter" idx="17" hasCustomPrompt="1"/>
          </p:nvPr>
        </p:nvSpPr>
        <p:spPr>
          <a:xfrm>
            <a:off x="1055688" y="2638859"/>
            <a:ext cx="4545012" cy="1527175"/>
          </a:xfrm>
        </p:spPr>
        <p:txBody>
          <a:bodyPr lIns="0" tIns="0" rIns="0" bIns="0">
            <a:noAutofit/>
          </a:bodyPr>
          <a:lstStyle>
            <a:lvl1pPr>
              <a:defRPr sz="2800" b="1" i="0">
                <a:solidFill>
                  <a:schemeClr val="bg1">
                    <a:lumMod val="75000"/>
                  </a:schemeClr>
                </a:solidFill>
                <a:latin typeface="Macklin Sans Bold" panose="020B0503030403030204" pitchFamily="34" charset="77"/>
                <a:cs typeface="Macklin Sans Bold" panose="020B0503030403030204" pitchFamily="34" charset="77"/>
              </a:defRPr>
            </a:lvl1pPr>
          </a:lstStyle>
          <a:p>
            <a:pPr lvl="0"/>
            <a:r>
              <a:rPr lang="de-DE" dirty="0"/>
              <a:t>Headline</a:t>
            </a:r>
          </a:p>
        </p:txBody>
      </p:sp>
      <p:sp>
        <p:nvSpPr>
          <p:cNvPr id="4" name="Textplatzhalter 3">
            <a:extLst>
              <a:ext uri="{FF2B5EF4-FFF2-40B4-BE49-F238E27FC236}">
                <a16:creationId xmlns:a16="http://schemas.microsoft.com/office/drawing/2014/main" id="{87F5727F-8780-AD22-E17C-C348752265DF}"/>
              </a:ext>
            </a:extLst>
          </p:cNvPr>
          <p:cNvSpPr>
            <a:spLocks noGrp="1"/>
          </p:cNvSpPr>
          <p:nvPr>
            <p:ph type="body" sz="quarter" idx="18"/>
          </p:nvPr>
        </p:nvSpPr>
        <p:spPr>
          <a:xfrm>
            <a:off x="5808663" y="1916113"/>
            <a:ext cx="5327650" cy="2249921"/>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Textplatzhalter 6">
            <a:extLst>
              <a:ext uri="{FF2B5EF4-FFF2-40B4-BE49-F238E27FC236}">
                <a16:creationId xmlns:a16="http://schemas.microsoft.com/office/drawing/2014/main" id="{AEC49336-BDC9-8BD3-0210-A027D1E8811C}"/>
              </a:ext>
            </a:extLst>
          </p:cNvPr>
          <p:cNvSpPr>
            <a:spLocks noGrp="1"/>
          </p:cNvSpPr>
          <p:nvPr>
            <p:ph type="body" sz="quarter" idx="19"/>
          </p:nvPr>
        </p:nvSpPr>
        <p:spPr>
          <a:xfrm>
            <a:off x="5808663" y="3979863"/>
            <a:ext cx="2327275" cy="1609725"/>
          </a:xfrm>
        </p:spPr>
        <p:txBody>
          <a:bodyPr/>
          <a:lstStyle>
            <a:lvl1pPr>
              <a:defRPr b="0" i="0">
                <a:solidFill>
                  <a:schemeClr val="bg1">
                    <a:lumMod val="75000"/>
                  </a:schemeClr>
                </a:solidFill>
                <a:latin typeface="Macklin Sans Regular" panose="020B0503030403030204" pitchFamily="34" charset="77"/>
                <a:cs typeface="Macklin Sans Regular" panose="020B0503030403030204" pitchFamily="34" charset="77"/>
              </a:defRPr>
            </a:lvl1pPr>
            <a:lvl2pPr>
              <a:defRPr b="0" i="0">
                <a:solidFill>
                  <a:schemeClr val="bg1">
                    <a:lumMod val="75000"/>
                  </a:schemeClr>
                </a:solidFill>
                <a:latin typeface="Macklin Sans Regular" panose="020B0503030403030204" pitchFamily="34" charset="77"/>
                <a:cs typeface="Macklin Sans Regular" panose="020B0503030403030204" pitchFamily="34" charset="77"/>
              </a:defRPr>
            </a:lvl2pPr>
            <a:lvl3pPr>
              <a:defRPr b="0" i="0">
                <a:solidFill>
                  <a:schemeClr val="bg1">
                    <a:lumMod val="75000"/>
                  </a:schemeClr>
                </a:solidFill>
                <a:latin typeface="Macklin Sans Regular" panose="020B0503030403030204" pitchFamily="34" charset="77"/>
                <a:cs typeface="Macklin Sans Regular" panose="020B0503030403030204" pitchFamily="34" charset="77"/>
              </a:defRPr>
            </a:lvl3pPr>
            <a:lvl4pPr>
              <a:defRPr b="0" i="0">
                <a:solidFill>
                  <a:schemeClr val="bg1">
                    <a:lumMod val="75000"/>
                  </a:schemeClr>
                </a:solidFill>
                <a:latin typeface="Macklin Sans Regular" panose="020B0503030403030204" pitchFamily="34" charset="77"/>
                <a:cs typeface="Macklin Sans Regular" panose="020B0503030403030204" pitchFamily="34" charset="77"/>
              </a:defRPr>
            </a:lvl4pPr>
            <a:lvl5pPr>
              <a:defRPr b="0" i="0">
                <a:solidFill>
                  <a:schemeClr val="bg1">
                    <a:lumMod val="75000"/>
                  </a:schemeClr>
                </a:solidFill>
                <a:latin typeface="Macklin Sans Regular" panose="020B0503030403030204" pitchFamily="34" charset="77"/>
                <a:cs typeface="Macklin Sans Regular" panose="020B0503030403030204" pitchFamily="34" charset="77"/>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cxnSp>
        <p:nvCxnSpPr>
          <p:cNvPr id="10" name="Gerade Verbindung 9">
            <a:extLst>
              <a:ext uri="{FF2B5EF4-FFF2-40B4-BE49-F238E27FC236}">
                <a16:creationId xmlns:a16="http://schemas.microsoft.com/office/drawing/2014/main" id="{FDEA2193-028D-0E30-F8FA-06C5016315DC}"/>
              </a:ext>
            </a:extLst>
          </p:cNvPr>
          <p:cNvCxnSpPr/>
          <p:nvPr userDrawn="1"/>
        </p:nvCxnSpPr>
        <p:spPr>
          <a:xfrm>
            <a:off x="5808663" y="3958936"/>
            <a:ext cx="612919" cy="0"/>
          </a:xfrm>
          <a:prstGeom prst="line">
            <a:avLst/>
          </a:prstGeom>
          <a:ln>
            <a:solidFill>
              <a:srgbClr val="1C1F20"/>
            </a:solidFill>
          </a:ln>
        </p:spPr>
        <p:style>
          <a:lnRef idx="1">
            <a:schemeClr val="accent1"/>
          </a:lnRef>
          <a:fillRef idx="0">
            <a:schemeClr val="accent1"/>
          </a:fillRef>
          <a:effectRef idx="0">
            <a:schemeClr val="accent1"/>
          </a:effectRef>
          <a:fontRef idx="minor">
            <a:schemeClr val="tx1"/>
          </a:fontRef>
        </p:style>
      </p:cxnSp>
      <p:sp>
        <p:nvSpPr>
          <p:cNvPr id="12" name="Textplatzhalter 11">
            <a:extLst>
              <a:ext uri="{FF2B5EF4-FFF2-40B4-BE49-F238E27FC236}">
                <a16:creationId xmlns:a16="http://schemas.microsoft.com/office/drawing/2014/main" id="{8FAD25A9-042F-BE5B-00B6-F851954BC94F}"/>
              </a:ext>
            </a:extLst>
          </p:cNvPr>
          <p:cNvSpPr>
            <a:spLocks noGrp="1"/>
          </p:cNvSpPr>
          <p:nvPr>
            <p:ph type="body" sz="quarter" idx="20" hasCustomPrompt="1"/>
          </p:nvPr>
        </p:nvSpPr>
        <p:spPr>
          <a:xfrm>
            <a:off x="1055687" y="1731386"/>
            <a:ext cx="4545012" cy="260350"/>
          </a:xfrm>
        </p:spPr>
        <p:txBody>
          <a:bodyPr lIns="0" tIns="0" rIns="0" bIns="0" anchor="ctr" anchorCtr="0">
            <a:noAutofit/>
          </a:bodyPr>
          <a:lstStyle>
            <a:lvl1pPr>
              <a:defRPr sz="1200" b="0" i="0">
                <a:solidFill>
                  <a:schemeClr val="bg1">
                    <a:lumMod val="75000"/>
                  </a:schemeClr>
                </a:solidFill>
                <a:latin typeface="Macklin Sans Light" panose="020B0203030403030204" pitchFamily="34" charset="77"/>
                <a:cs typeface="Macklin Sans Light" panose="020B0203030403030204" pitchFamily="34" charset="77"/>
              </a:defRPr>
            </a:lvl1pPr>
          </a:lstStyle>
          <a:p>
            <a:pPr lvl="0"/>
            <a:r>
              <a:rPr lang="de-DE" dirty="0"/>
              <a:t>PLATZHALTER</a:t>
            </a:r>
          </a:p>
        </p:txBody>
      </p:sp>
    </p:spTree>
    <p:extLst>
      <p:ext uri="{BB962C8B-B14F-4D97-AF65-F5344CB8AC3E}">
        <p14:creationId xmlns:p14="http://schemas.microsoft.com/office/powerpoint/2010/main" val="2003012576"/>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ptop_Mockup">
    <p:spTree>
      <p:nvGrpSpPr>
        <p:cNvPr id="1" name=""/>
        <p:cNvGrpSpPr/>
        <p:nvPr/>
      </p:nvGrpSpPr>
      <p:grpSpPr>
        <a:xfrm>
          <a:off x="0" y="0"/>
          <a:ext cx="0" cy="0"/>
          <a:chOff x="0" y="0"/>
          <a:chExt cx="0" cy="0"/>
        </a:xfrm>
      </p:grpSpPr>
      <p:pic>
        <p:nvPicPr>
          <p:cNvPr id="8" name="Grafik 7" descr="Ein Bild, das Text, Monitor, drinnen, Fernsehen enthält.&#10;&#10;Automatisch generierte Beschreibung">
            <a:extLst>
              <a:ext uri="{FF2B5EF4-FFF2-40B4-BE49-F238E27FC236}">
                <a16:creationId xmlns:a16="http://schemas.microsoft.com/office/drawing/2014/main" id="{7D07FA15-959B-0F1D-BE33-4A1EFCEAD687}"/>
              </a:ext>
            </a:extLst>
          </p:cNvPr>
          <p:cNvPicPr>
            <a:picLocks noChangeAspect="1"/>
          </p:cNvPicPr>
          <p:nvPr userDrawn="1"/>
        </p:nvPicPr>
        <p:blipFill>
          <a:blip r:embed="rId2"/>
          <a:stretch>
            <a:fillRect/>
          </a:stretch>
        </p:blipFill>
        <p:spPr>
          <a:xfrm>
            <a:off x="1435472" y="751840"/>
            <a:ext cx="8746381" cy="5233035"/>
          </a:xfrm>
          <a:prstGeom prst="rect">
            <a:avLst/>
          </a:prstGeom>
        </p:spPr>
      </p:pic>
    </p:spTree>
    <p:extLst>
      <p:ext uri="{BB962C8B-B14F-4D97-AF65-F5344CB8AC3E}">
        <p14:creationId xmlns:p14="http://schemas.microsoft.com/office/powerpoint/2010/main" val="4094611632"/>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ptop_Smartphone_Mockup">
    <p:spTree>
      <p:nvGrpSpPr>
        <p:cNvPr id="1" name=""/>
        <p:cNvGrpSpPr/>
        <p:nvPr/>
      </p:nvGrpSpPr>
      <p:grpSpPr>
        <a:xfrm>
          <a:off x="0" y="0"/>
          <a:ext cx="0" cy="0"/>
          <a:chOff x="0" y="0"/>
          <a:chExt cx="0" cy="0"/>
        </a:xfrm>
      </p:grpSpPr>
      <p:pic>
        <p:nvPicPr>
          <p:cNvPr id="8" name="Grafik 7" descr="Ein Bild, das Text, Monitor, drinnen, Fernsehen enthält.&#10;&#10;Automatisch generierte Beschreibung">
            <a:extLst>
              <a:ext uri="{FF2B5EF4-FFF2-40B4-BE49-F238E27FC236}">
                <a16:creationId xmlns:a16="http://schemas.microsoft.com/office/drawing/2014/main" id="{7D07FA15-959B-0F1D-BE33-4A1EFCEAD687}"/>
              </a:ext>
            </a:extLst>
          </p:cNvPr>
          <p:cNvPicPr>
            <a:picLocks noChangeAspect="1"/>
          </p:cNvPicPr>
          <p:nvPr userDrawn="1"/>
        </p:nvPicPr>
        <p:blipFill>
          <a:blip r:embed="rId2"/>
          <a:stretch>
            <a:fillRect/>
          </a:stretch>
        </p:blipFill>
        <p:spPr>
          <a:xfrm>
            <a:off x="1055688" y="696069"/>
            <a:ext cx="7505328" cy="4490502"/>
          </a:xfrm>
          <a:prstGeom prst="rect">
            <a:avLst/>
          </a:prstGeom>
        </p:spPr>
      </p:pic>
      <p:pic>
        <p:nvPicPr>
          <p:cNvPr id="3" name="Grafik 2">
            <a:extLst>
              <a:ext uri="{FF2B5EF4-FFF2-40B4-BE49-F238E27FC236}">
                <a16:creationId xmlns:a16="http://schemas.microsoft.com/office/drawing/2014/main" id="{787552D2-6534-FB55-A637-6932DF0B61F5}"/>
              </a:ext>
            </a:extLst>
          </p:cNvPr>
          <p:cNvPicPr>
            <a:picLocks noChangeAspect="1"/>
          </p:cNvPicPr>
          <p:nvPr userDrawn="1"/>
        </p:nvPicPr>
        <p:blipFill>
          <a:blip r:embed="rId3"/>
          <a:stretch>
            <a:fillRect/>
          </a:stretch>
        </p:blipFill>
        <p:spPr>
          <a:xfrm>
            <a:off x="8804683" y="2286635"/>
            <a:ext cx="1932917" cy="3698240"/>
          </a:xfrm>
          <a:prstGeom prst="rect">
            <a:avLst/>
          </a:prstGeom>
        </p:spPr>
      </p:pic>
    </p:spTree>
    <p:extLst>
      <p:ext uri="{BB962C8B-B14F-4D97-AF65-F5344CB8AC3E}">
        <p14:creationId xmlns:p14="http://schemas.microsoft.com/office/powerpoint/2010/main" val="1386139857"/>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ompetenze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3DD218-6679-E818-901E-70D1F613F4A5}"/>
              </a:ext>
            </a:extLst>
          </p:cNvPr>
          <p:cNvSpPr>
            <a:spLocks noGrp="1"/>
          </p:cNvSpPr>
          <p:nvPr>
            <p:ph type="ctrTitle" hasCustomPrompt="1"/>
          </p:nvPr>
        </p:nvSpPr>
        <p:spPr>
          <a:xfrm>
            <a:off x="1055688" y="1878326"/>
            <a:ext cx="2153055" cy="398571"/>
          </a:xfrm>
          <a:prstGeom prst="rect">
            <a:avLst/>
          </a:prstGeom>
        </p:spPr>
        <p:txBody>
          <a:bodyPr wrap="square" lIns="0" tIns="0" rIns="0" bIns="0" anchor="b">
            <a:spAutoFit/>
          </a:bodyPr>
          <a:lstStyle>
            <a:lvl1pPr algn="l">
              <a:defRPr sz="2800" b="1" i="0">
                <a:solidFill>
                  <a:schemeClr val="bg2">
                    <a:lumMod val="75000"/>
                  </a:schemeClr>
                </a:solidFill>
                <a:latin typeface="Macklin Sans Bold" panose="020B0503030403030204" pitchFamily="34" charset="77"/>
                <a:cs typeface="Macklin Sans Bold" panose="020B0503030403030204" pitchFamily="34" charset="77"/>
              </a:defRPr>
            </a:lvl1pPr>
          </a:lstStyle>
          <a:p>
            <a:r>
              <a:rPr lang="de-DE" dirty="0"/>
              <a:t>Auszug</a:t>
            </a:r>
          </a:p>
        </p:txBody>
      </p:sp>
      <p:sp>
        <p:nvSpPr>
          <p:cNvPr id="10" name="Textplatzhalter 9">
            <a:extLst>
              <a:ext uri="{FF2B5EF4-FFF2-40B4-BE49-F238E27FC236}">
                <a16:creationId xmlns:a16="http://schemas.microsoft.com/office/drawing/2014/main" id="{020063D4-79F3-493F-B4BF-5B66C0F641A1}"/>
              </a:ext>
            </a:extLst>
          </p:cNvPr>
          <p:cNvSpPr>
            <a:spLocks noGrp="1"/>
          </p:cNvSpPr>
          <p:nvPr>
            <p:ph type="body" sz="quarter" idx="10" hasCustomPrompt="1"/>
          </p:nvPr>
        </p:nvSpPr>
        <p:spPr>
          <a:xfrm>
            <a:off x="1036232" y="2276897"/>
            <a:ext cx="4158337" cy="398571"/>
          </a:xfrm>
          <a:prstGeom prst="rect">
            <a:avLst/>
          </a:prstGeom>
        </p:spPr>
        <p:txBody>
          <a:bodyPr wrap="square" lIns="0" tIns="0" rIns="0" bIns="0">
            <a:spAutoFit/>
          </a:bodyPr>
          <a:lstStyle>
            <a:lvl1pPr marL="0" indent="0">
              <a:buNone/>
              <a:defRPr sz="2800" b="1" i="0">
                <a:solidFill>
                  <a:schemeClr val="bg1"/>
                </a:solidFill>
                <a:latin typeface="Macklin Sans Bold" panose="020B0503030403030204" pitchFamily="34" charset="77"/>
                <a:cs typeface="Macklin Sans Bold" panose="020B0503030403030204" pitchFamily="34" charset="77"/>
              </a:defRPr>
            </a:lvl1pPr>
          </a:lstStyle>
          <a:p>
            <a:pPr lvl="0"/>
            <a:r>
              <a:rPr lang="de-DE" dirty="0"/>
              <a:t>Kompetenzen</a:t>
            </a:r>
          </a:p>
        </p:txBody>
      </p:sp>
      <p:sp>
        <p:nvSpPr>
          <p:cNvPr id="15" name="Textplatzhalter 14">
            <a:extLst>
              <a:ext uri="{FF2B5EF4-FFF2-40B4-BE49-F238E27FC236}">
                <a16:creationId xmlns:a16="http://schemas.microsoft.com/office/drawing/2014/main" id="{139F6A95-1158-26B6-7EC9-D3D59A90A6C7}"/>
              </a:ext>
            </a:extLst>
          </p:cNvPr>
          <p:cNvSpPr>
            <a:spLocks noGrp="1"/>
          </p:cNvSpPr>
          <p:nvPr>
            <p:ph type="body" sz="quarter" idx="11" hasCustomPrompt="1"/>
          </p:nvPr>
        </p:nvSpPr>
        <p:spPr>
          <a:xfrm>
            <a:off x="1075144" y="4922772"/>
            <a:ext cx="1265238" cy="457048"/>
          </a:xfrm>
          <a:prstGeom prst="rect">
            <a:avLst/>
          </a:prstGeom>
        </p:spPr>
        <p:txBody>
          <a:bodyPr lIns="0" tIns="0" rIns="0" bIns="0">
            <a:spAutoFit/>
          </a:bodyPr>
          <a:lstStyle>
            <a:lvl1pPr marL="0" indent="0">
              <a:buNone/>
              <a:defRPr sz="1100" spc="100" baseline="0">
                <a:solidFill>
                  <a:schemeClr val="bg2">
                    <a:lumMod val="75000"/>
                  </a:schemeClr>
                </a:solidFill>
              </a:defRPr>
            </a:lvl1pPr>
          </a:lstStyle>
          <a:p>
            <a:pPr lvl="0"/>
            <a:r>
              <a:rPr lang="de-DE" dirty="0"/>
              <a:t>COMPUTER GENERATED</a:t>
            </a:r>
            <a:br>
              <a:rPr lang="de-DE" dirty="0"/>
            </a:br>
            <a:r>
              <a:rPr lang="de-DE" dirty="0"/>
              <a:t>PICTURE</a:t>
            </a:r>
          </a:p>
        </p:txBody>
      </p:sp>
      <p:sp>
        <p:nvSpPr>
          <p:cNvPr id="20" name="Textplatzhalter 19">
            <a:extLst>
              <a:ext uri="{FF2B5EF4-FFF2-40B4-BE49-F238E27FC236}">
                <a16:creationId xmlns:a16="http://schemas.microsoft.com/office/drawing/2014/main" id="{DF56DA17-D258-8AC8-6843-ADB829CA87AB}"/>
              </a:ext>
            </a:extLst>
          </p:cNvPr>
          <p:cNvSpPr>
            <a:spLocks noGrp="1"/>
          </p:cNvSpPr>
          <p:nvPr>
            <p:ph type="body" sz="quarter" idx="12" hasCustomPrompt="1"/>
          </p:nvPr>
        </p:nvSpPr>
        <p:spPr>
          <a:xfrm>
            <a:off x="2860675" y="4922062"/>
            <a:ext cx="1204913" cy="304699"/>
          </a:xfrm>
          <a:prstGeom prst="rect">
            <a:avLst/>
          </a:prstGeom>
        </p:spPr>
        <p:txBody>
          <a:bodyPr lIns="0" tIns="0" rIns="0" bIns="0">
            <a:spAutoFit/>
          </a:bodyPr>
          <a:lstStyle>
            <a:lvl1pPr marL="0" indent="0">
              <a:buNone/>
              <a:defRPr sz="1100" spc="100" baseline="0">
                <a:solidFill>
                  <a:schemeClr val="bg2">
                    <a:lumMod val="75000"/>
                  </a:schemeClr>
                </a:solidFill>
              </a:defRPr>
            </a:lvl1pPr>
          </a:lstStyle>
          <a:p>
            <a:pPr lvl="0"/>
            <a:r>
              <a:rPr lang="de-DE" dirty="0"/>
              <a:t>FILM &amp;</a:t>
            </a:r>
            <a:br>
              <a:rPr lang="de-DE" dirty="0"/>
            </a:br>
            <a:r>
              <a:rPr lang="de-DE" dirty="0"/>
              <a:t>ANIMATION</a:t>
            </a:r>
          </a:p>
        </p:txBody>
      </p:sp>
      <p:sp>
        <p:nvSpPr>
          <p:cNvPr id="22" name="Textplatzhalter 21">
            <a:extLst>
              <a:ext uri="{FF2B5EF4-FFF2-40B4-BE49-F238E27FC236}">
                <a16:creationId xmlns:a16="http://schemas.microsoft.com/office/drawing/2014/main" id="{E8153E5B-F84D-7030-E87B-24500556937D}"/>
              </a:ext>
            </a:extLst>
          </p:cNvPr>
          <p:cNvSpPr>
            <a:spLocks noGrp="1"/>
          </p:cNvSpPr>
          <p:nvPr>
            <p:ph type="body" sz="quarter" idx="13" hasCustomPrompt="1"/>
          </p:nvPr>
        </p:nvSpPr>
        <p:spPr>
          <a:xfrm>
            <a:off x="4665663" y="4924831"/>
            <a:ext cx="1506538" cy="156581"/>
          </a:xfrm>
          <a:prstGeom prst="rect">
            <a:avLst/>
          </a:prstGeom>
        </p:spPr>
        <p:txBody>
          <a:bodyPr lIns="0" tIns="0" rIns="0" bIns="0">
            <a:spAutoFit/>
          </a:bodyPr>
          <a:lstStyle>
            <a:lvl1pPr marL="0" indent="0">
              <a:buNone/>
              <a:defRPr sz="1100" b="0" i="0" spc="100" baseline="0">
                <a:solidFill>
                  <a:schemeClr val="bg2">
                    <a:lumMod val="75000"/>
                  </a:schemeClr>
                </a:solidFill>
                <a:latin typeface="Macklin Sans Light" panose="020B0203030403030204" pitchFamily="34" charset="77"/>
                <a:cs typeface="Macklin Sans Light" panose="020B0203030403030204" pitchFamily="34" charset="77"/>
              </a:defRPr>
            </a:lvl1pPr>
          </a:lstStyle>
          <a:p>
            <a:pPr lvl="0"/>
            <a:r>
              <a:rPr lang="de-DE" dirty="0"/>
              <a:t>FOTOSHOOTING</a:t>
            </a:r>
          </a:p>
        </p:txBody>
      </p:sp>
      <p:sp>
        <p:nvSpPr>
          <p:cNvPr id="24" name="Textplatzhalter 23">
            <a:extLst>
              <a:ext uri="{FF2B5EF4-FFF2-40B4-BE49-F238E27FC236}">
                <a16:creationId xmlns:a16="http://schemas.microsoft.com/office/drawing/2014/main" id="{A426FA95-89E9-E3FA-D147-D5E0B375D094}"/>
              </a:ext>
            </a:extLst>
          </p:cNvPr>
          <p:cNvSpPr>
            <a:spLocks noGrp="1"/>
          </p:cNvSpPr>
          <p:nvPr>
            <p:ph type="body" sz="quarter" idx="14" hasCustomPrompt="1"/>
          </p:nvPr>
        </p:nvSpPr>
        <p:spPr>
          <a:xfrm>
            <a:off x="6470651" y="4905375"/>
            <a:ext cx="1265238" cy="338554"/>
          </a:xfrm>
          <a:prstGeom prst="rect">
            <a:avLst/>
          </a:prstGeom>
        </p:spPr>
        <p:txBody>
          <a:bodyPr wrap="square" lIns="0" tIns="0" rIns="0" bIns="0">
            <a:spAutoFit/>
          </a:bodyPr>
          <a:lstStyle>
            <a:lvl1pPr marL="0" indent="0">
              <a:lnSpc>
                <a:spcPct val="100000"/>
              </a:lnSpc>
              <a:buNone/>
              <a:defRPr sz="1100" b="0" i="0" spc="100" baseline="0">
                <a:solidFill>
                  <a:schemeClr val="bg2">
                    <a:lumMod val="75000"/>
                  </a:schemeClr>
                </a:solidFill>
                <a:latin typeface="Macklin Sans Light" panose="020B0203030403030204" pitchFamily="34" charset="77"/>
                <a:cs typeface="Macklin Sans Light" panose="020B0203030403030204" pitchFamily="34" charset="77"/>
              </a:defRPr>
            </a:lvl1pPr>
          </a:lstStyle>
          <a:p>
            <a:pPr lvl="0"/>
            <a:r>
              <a:rPr lang="de-DE" dirty="0"/>
              <a:t>CORPORATE </a:t>
            </a:r>
            <a:br>
              <a:rPr lang="de-DE" dirty="0"/>
            </a:br>
            <a:r>
              <a:rPr lang="de-DE" dirty="0"/>
              <a:t>DESIGN</a:t>
            </a:r>
          </a:p>
        </p:txBody>
      </p:sp>
      <p:sp>
        <p:nvSpPr>
          <p:cNvPr id="35" name="Bildplatzhalter 34">
            <a:extLst>
              <a:ext uri="{FF2B5EF4-FFF2-40B4-BE49-F238E27FC236}">
                <a16:creationId xmlns:a16="http://schemas.microsoft.com/office/drawing/2014/main" id="{F2850463-8E62-F80A-A50A-CED9D943543F}"/>
              </a:ext>
            </a:extLst>
          </p:cNvPr>
          <p:cNvSpPr>
            <a:spLocks noGrp="1"/>
          </p:cNvSpPr>
          <p:nvPr>
            <p:ph type="pic" sz="quarter" idx="15"/>
          </p:nvPr>
        </p:nvSpPr>
        <p:spPr>
          <a:xfrm>
            <a:off x="1055688" y="3608388"/>
            <a:ext cx="1055687" cy="1055687"/>
          </a:xfrm>
          <a:prstGeom prst="rect">
            <a:avLst/>
          </a:prstGeom>
        </p:spPr>
        <p:txBody>
          <a:bodyPr/>
          <a:lstStyle/>
          <a:p>
            <a:endParaRPr lang="de-DE"/>
          </a:p>
        </p:txBody>
      </p:sp>
      <p:sp>
        <p:nvSpPr>
          <p:cNvPr id="37" name="Bildplatzhalter 36">
            <a:extLst>
              <a:ext uri="{FF2B5EF4-FFF2-40B4-BE49-F238E27FC236}">
                <a16:creationId xmlns:a16="http://schemas.microsoft.com/office/drawing/2014/main" id="{EA29F32D-3876-A584-2FCD-09689239F716}"/>
              </a:ext>
            </a:extLst>
          </p:cNvPr>
          <p:cNvSpPr>
            <a:spLocks noGrp="1"/>
          </p:cNvSpPr>
          <p:nvPr>
            <p:ph type="pic" sz="quarter" idx="16"/>
          </p:nvPr>
        </p:nvSpPr>
        <p:spPr>
          <a:xfrm>
            <a:off x="2860675" y="3608388"/>
            <a:ext cx="1055688" cy="1055687"/>
          </a:xfrm>
          <a:prstGeom prst="rect">
            <a:avLst/>
          </a:prstGeom>
        </p:spPr>
        <p:txBody>
          <a:bodyPr/>
          <a:lstStyle/>
          <a:p>
            <a:endParaRPr lang="de-DE" dirty="0"/>
          </a:p>
        </p:txBody>
      </p:sp>
      <p:sp>
        <p:nvSpPr>
          <p:cNvPr id="39" name="Bildplatzhalter 38">
            <a:extLst>
              <a:ext uri="{FF2B5EF4-FFF2-40B4-BE49-F238E27FC236}">
                <a16:creationId xmlns:a16="http://schemas.microsoft.com/office/drawing/2014/main" id="{52597EEE-C75E-5125-4C6D-562C30D47D7A}"/>
              </a:ext>
            </a:extLst>
          </p:cNvPr>
          <p:cNvSpPr>
            <a:spLocks noGrp="1"/>
          </p:cNvSpPr>
          <p:nvPr>
            <p:ph type="pic" sz="quarter" idx="17"/>
          </p:nvPr>
        </p:nvSpPr>
        <p:spPr>
          <a:xfrm>
            <a:off x="4665663" y="3608388"/>
            <a:ext cx="1055688" cy="1055688"/>
          </a:xfrm>
          <a:prstGeom prst="rect">
            <a:avLst/>
          </a:prstGeom>
        </p:spPr>
        <p:txBody>
          <a:bodyPr/>
          <a:lstStyle/>
          <a:p>
            <a:endParaRPr lang="de-DE"/>
          </a:p>
        </p:txBody>
      </p:sp>
      <p:sp>
        <p:nvSpPr>
          <p:cNvPr id="41" name="Bildplatzhalter 40">
            <a:extLst>
              <a:ext uri="{FF2B5EF4-FFF2-40B4-BE49-F238E27FC236}">
                <a16:creationId xmlns:a16="http://schemas.microsoft.com/office/drawing/2014/main" id="{1E61FAF5-B5DC-230D-55CF-1004CC29281A}"/>
              </a:ext>
            </a:extLst>
          </p:cNvPr>
          <p:cNvSpPr>
            <a:spLocks noGrp="1"/>
          </p:cNvSpPr>
          <p:nvPr>
            <p:ph type="pic" sz="quarter" idx="18" hasCustomPrompt="1"/>
          </p:nvPr>
        </p:nvSpPr>
        <p:spPr>
          <a:xfrm>
            <a:off x="6470651" y="3608388"/>
            <a:ext cx="1055688" cy="1055688"/>
          </a:xfrm>
          <a:prstGeom prst="rect">
            <a:avLst/>
          </a:prstGeom>
        </p:spPr>
        <p:txBody>
          <a:bodyPr/>
          <a:lstStyle/>
          <a:p>
            <a:r>
              <a:rPr lang="de-DE" dirty="0"/>
              <a:t>v</a:t>
            </a:r>
          </a:p>
        </p:txBody>
      </p:sp>
    </p:spTree>
    <p:extLst>
      <p:ext uri="{BB962C8B-B14F-4D97-AF65-F5344CB8AC3E}">
        <p14:creationId xmlns:p14="http://schemas.microsoft.com/office/powerpoint/2010/main" val="1726497060"/>
      </p:ext>
    </p:extLst>
  </p:cSld>
  <p:clrMapOvr>
    <a:masterClrMapping/>
  </p:clrMapOvr>
  <p:extLst>
    <p:ext uri="{DCECCB84-F9BA-43D5-87BE-67443E8EF086}">
      <p15:sldGuideLst xmlns:p15="http://schemas.microsoft.com/office/powerpoint/2012/main">
        <p15:guide id="2" pos="3840" userDrawn="1">
          <p15:clr>
            <a:srgbClr val="FBAE40"/>
          </p15:clr>
        </p15:guide>
        <p15:guide id="3" orient="horz" pos="309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unde_Text_Leistu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77BF39-2286-3899-54B1-AD76C987B156}"/>
              </a:ext>
            </a:extLst>
          </p:cNvPr>
          <p:cNvSpPr>
            <a:spLocks noGrp="1"/>
          </p:cNvSpPr>
          <p:nvPr>
            <p:ph type="title" hasCustomPrompt="1"/>
          </p:nvPr>
        </p:nvSpPr>
        <p:spPr>
          <a:xfrm>
            <a:off x="1075144" y="1808172"/>
            <a:ext cx="2187102" cy="156581"/>
          </a:xfrm>
          <a:prstGeom prst="rect">
            <a:avLst/>
          </a:prstGeom>
        </p:spPr>
        <p:txBody>
          <a:bodyPr wrap="square" lIns="0" tIns="0" rIns="0" bIns="0">
            <a:spAutoFit/>
          </a:bodyPr>
          <a:lstStyle>
            <a:lvl1pPr>
              <a:defRPr sz="1100" b="0" i="0" spc="100" baseline="0">
                <a:solidFill>
                  <a:schemeClr val="bg2">
                    <a:lumMod val="75000"/>
                  </a:schemeClr>
                </a:solidFill>
                <a:latin typeface="Macklin Sans Light" panose="020B0203030403030204" pitchFamily="34" charset="77"/>
                <a:cs typeface="Macklin Sans Light" panose="020B0203030403030204" pitchFamily="34" charset="77"/>
              </a:defRPr>
            </a:lvl1pPr>
          </a:lstStyle>
          <a:p>
            <a:r>
              <a:rPr lang="de-DE" dirty="0"/>
              <a:t>TEXT PLATZHALTER</a:t>
            </a:r>
          </a:p>
        </p:txBody>
      </p:sp>
      <p:sp>
        <p:nvSpPr>
          <p:cNvPr id="9" name="Textplatzhalter 8">
            <a:extLst>
              <a:ext uri="{FF2B5EF4-FFF2-40B4-BE49-F238E27FC236}">
                <a16:creationId xmlns:a16="http://schemas.microsoft.com/office/drawing/2014/main" id="{8D053619-1A37-1F61-958D-136849C97AFA}"/>
              </a:ext>
            </a:extLst>
          </p:cNvPr>
          <p:cNvSpPr>
            <a:spLocks noGrp="1"/>
          </p:cNvSpPr>
          <p:nvPr>
            <p:ph type="body" sz="quarter" idx="13"/>
          </p:nvPr>
        </p:nvSpPr>
        <p:spPr>
          <a:xfrm>
            <a:off x="5828118" y="4053192"/>
            <a:ext cx="2052638" cy="1463795"/>
          </a:xfrm>
          <a:prstGeom prst="rect">
            <a:avLst/>
          </a:prstGeom>
        </p:spPr>
        <p:txBody>
          <a:bodyPr lIns="0" tIns="0" rIns="0" bIns="0">
            <a:noAutofit/>
          </a:bodyPr>
          <a:lstStyle>
            <a:lvl1pPr marL="0" indent="0">
              <a:lnSpc>
                <a:spcPct val="100000"/>
              </a:lnSpc>
              <a:buNone/>
              <a:defRPr sz="1100" b="0" i="0">
                <a:solidFill>
                  <a:schemeClr val="bg2">
                    <a:lumMod val="75000"/>
                  </a:schemeClr>
                </a:solidFill>
                <a:latin typeface="Macklin Sans Light" panose="020B0203030403030204" pitchFamily="34" charset="77"/>
                <a:cs typeface="Macklin Sans Light" panose="020B0203030403030204" pitchFamily="34" charset="77"/>
              </a:defRPr>
            </a:lvl1pPr>
          </a:lstStyle>
          <a:p>
            <a:pPr lvl="0"/>
            <a:endParaRPr lang="de-DE" dirty="0"/>
          </a:p>
          <a:p>
            <a:pPr lvl="0"/>
            <a:r>
              <a:rPr lang="de-DE" dirty="0"/>
              <a:t>Kategorie</a:t>
            </a:r>
            <a:br>
              <a:rPr lang="de-DE" dirty="0"/>
            </a:br>
            <a:r>
              <a:rPr lang="de-DE" dirty="0"/>
              <a:t>Fotografie</a:t>
            </a:r>
            <a:br>
              <a:rPr lang="de-DE" dirty="0"/>
            </a:br>
            <a:r>
              <a:rPr lang="de-DE" dirty="0"/>
              <a:t>CGI</a:t>
            </a:r>
          </a:p>
        </p:txBody>
      </p:sp>
      <p:sp>
        <p:nvSpPr>
          <p:cNvPr id="13" name="Textplatzhalter 12">
            <a:extLst>
              <a:ext uri="{FF2B5EF4-FFF2-40B4-BE49-F238E27FC236}">
                <a16:creationId xmlns:a16="http://schemas.microsoft.com/office/drawing/2014/main" id="{82BD66D6-A248-A105-C9BD-E2CDC92E9C6C}"/>
              </a:ext>
            </a:extLst>
          </p:cNvPr>
          <p:cNvSpPr>
            <a:spLocks noGrp="1"/>
          </p:cNvSpPr>
          <p:nvPr>
            <p:ph type="body" sz="quarter" idx="14"/>
          </p:nvPr>
        </p:nvSpPr>
        <p:spPr>
          <a:xfrm>
            <a:off x="5828118" y="1921012"/>
            <a:ext cx="5308195" cy="1315961"/>
          </a:xfrm>
        </p:spPr>
        <p:txBody>
          <a:bodyPr/>
          <a:lstStyle>
            <a:lvl1pPr marL="0" indent="0" algn="l">
              <a:buFont typeface="Arial" panose="020B0604020202020204" pitchFamily="34" charset="0"/>
              <a:buNone/>
              <a:defRPr/>
            </a:lvl1pPr>
            <a:lvl2pPr marL="457200" indent="0" algn="l">
              <a:buFont typeface="Arial" panose="020B0604020202020204" pitchFamily="34" charset="0"/>
              <a:buNone/>
              <a:defRPr/>
            </a:lvl2pPr>
            <a:lvl3pPr marL="914400" indent="0" algn="l">
              <a:buFont typeface="Arial" panose="020B0604020202020204" pitchFamily="34" charset="0"/>
              <a:buNone/>
              <a:defRPr/>
            </a:lvl3pPr>
            <a:lvl4pPr marL="1371600" indent="0" algn="l">
              <a:buFont typeface="Arial" panose="020B0604020202020204" pitchFamily="34" charset="0"/>
              <a:buNone/>
              <a:defRPr/>
            </a:lvl4pPr>
            <a:lvl5pPr marL="1828800" indent="0" algn="l">
              <a:buFont typeface="Arial" panose="020B0604020202020204" pitchFamily="34" charset="0"/>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5" name="Textplatzhalter 14">
            <a:extLst>
              <a:ext uri="{FF2B5EF4-FFF2-40B4-BE49-F238E27FC236}">
                <a16:creationId xmlns:a16="http://schemas.microsoft.com/office/drawing/2014/main" id="{115D58CC-29AC-FA88-05A6-526A6EE4459A}"/>
              </a:ext>
            </a:extLst>
          </p:cNvPr>
          <p:cNvSpPr>
            <a:spLocks noGrp="1"/>
          </p:cNvSpPr>
          <p:nvPr>
            <p:ph type="body" sz="quarter" idx="15" hasCustomPrompt="1"/>
          </p:nvPr>
        </p:nvSpPr>
        <p:spPr>
          <a:xfrm>
            <a:off x="1075144" y="2186048"/>
            <a:ext cx="4255392" cy="941615"/>
          </a:xfrm>
        </p:spPr>
        <p:txBody>
          <a:bodyPr/>
          <a:lstStyle>
            <a:lvl1pPr>
              <a:defRPr sz="2800" b="1" i="0">
                <a:latin typeface="Macklin Sans Bold" panose="020B0503030403030204" pitchFamily="34" charset="77"/>
                <a:cs typeface="Macklin Sans Bold" panose="020B0503030403030204" pitchFamily="34" charset="77"/>
              </a:defRPr>
            </a:lvl1pPr>
          </a:lstStyle>
          <a:p>
            <a:pPr lvl="0"/>
            <a:r>
              <a:rPr lang="de-DE" dirty="0"/>
              <a:t>Kundenname</a:t>
            </a:r>
          </a:p>
        </p:txBody>
      </p:sp>
      <p:sp>
        <p:nvSpPr>
          <p:cNvPr id="17" name="Textplatzhalter 16">
            <a:extLst>
              <a:ext uri="{FF2B5EF4-FFF2-40B4-BE49-F238E27FC236}">
                <a16:creationId xmlns:a16="http://schemas.microsoft.com/office/drawing/2014/main" id="{4613B6B3-84EF-30C9-6EF0-CA1FE5E53CCD}"/>
              </a:ext>
            </a:extLst>
          </p:cNvPr>
          <p:cNvSpPr>
            <a:spLocks noGrp="1"/>
          </p:cNvSpPr>
          <p:nvPr>
            <p:ph type="body" sz="quarter" idx="16" hasCustomPrompt="1"/>
          </p:nvPr>
        </p:nvSpPr>
        <p:spPr>
          <a:xfrm>
            <a:off x="1075143" y="2599774"/>
            <a:ext cx="4255391" cy="1797050"/>
          </a:xfrm>
        </p:spPr>
        <p:txBody>
          <a:bodyPr/>
          <a:lstStyle>
            <a:lvl1pPr>
              <a:defRPr sz="2800" b="1" i="0">
                <a:solidFill>
                  <a:schemeClr val="bg2">
                    <a:lumMod val="75000"/>
                  </a:schemeClr>
                </a:solidFill>
                <a:latin typeface="Macklin Sans Bold" panose="020B0503030403030204" pitchFamily="34" charset="77"/>
                <a:cs typeface="Macklin Sans Bold" panose="020B0503030403030204" pitchFamily="34" charset="77"/>
              </a:defRPr>
            </a:lvl1pPr>
          </a:lstStyle>
          <a:p>
            <a:pPr lvl="0"/>
            <a:r>
              <a:rPr lang="de-DE" dirty="0"/>
              <a:t>Projektname</a:t>
            </a:r>
          </a:p>
        </p:txBody>
      </p:sp>
      <p:cxnSp>
        <p:nvCxnSpPr>
          <p:cNvPr id="19" name="Gerade Verbindung 18">
            <a:extLst>
              <a:ext uri="{FF2B5EF4-FFF2-40B4-BE49-F238E27FC236}">
                <a16:creationId xmlns:a16="http://schemas.microsoft.com/office/drawing/2014/main" id="{0E84A763-A9C7-3FDC-7DF7-77B6FE583F97}"/>
              </a:ext>
            </a:extLst>
          </p:cNvPr>
          <p:cNvCxnSpPr>
            <a:cxnSpLocks/>
          </p:cNvCxnSpPr>
          <p:nvPr userDrawn="1"/>
        </p:nvCxnSpPr>
        <p:spPr>
          <a:xfrm>
            <a:off x="5808663" y="4053192"/>
            <a:ext cx="3794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2533639"/>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unde_BILD_Text">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F54DF7A5-3BAF-C517-BD13-0B90999A2869}"/>
              </a:ext>
            </a:extLst>
          </p:cNvPr>
          <p:cNvSpPr>
            <a:spLocks noGrp="1"/>
          </p:cNvSpPr>
          <p:nvPr>
            <p:ph type="pic" sz="quarter" idx="12"/>
          </p:nvPr>
        </p:nvSpPr>
        <p:spPr>
          <a:xfrm>
            <a:off x="0" y="0"/>
            <a:ext cx="12192000" cy="5013325"/>
          </a:xfrm>
          <a:prstGeom prst="rect">
            <a:avLst/>
          </a:prstGeom>
        </p:spPr>
        <p:txBody>
          <a:bodyPr/>
          <a:lstStyle/>
          <a:p>
            <a:endParaRPr lang="de-DE"/>
          </a:p>
        </p:txBody>
      </p:sp>
      <p:sp>
        <p:nvSpPr>
          <p:cNvPr id="6" name="Textplatzhalter 5">
            <a:extLst>
              <a:ext uri="{FF2B5EF4-FFF2-40B4-BE49-F238E27FC236}">
                <a16:creationId xmlns:a16="http://schemas.microsoft.com/office/drawing/2014/main" id="{79691C32-1081-FBBE-5057-3BCD09EE2FBB}"/>
              </a:ext>
            </a:extLst>
          </p:cNvPr>
          <p:cNvSpPr>
            <a:spLocks noGrp="1"/>
          </p:cNvSpPr>
          <p:nvPr>
            <p:ph type="body" sz="quarter" idx="13"/>
          </p:nvPr>
        </p:nvSpPr>
        <p:spPr>
          <a:xfrm>
            <a:off x="5808663" y="5408613"/>
            <a:ext cx="5327650" cy="1165225"/>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8" name="Textplatzhalter 7">
            <a:extLst>
              <a:ext uri="{FF2B5EF4-FFF2-40B4-BE49-F238E27FC236}">
                <a16:creationId xmlns:a16="http://schemas.microsoft.com/office/drawing/2014/main" id="{643ADE9D-5AB9-480F-732E-40183AA09375}"/>
              </a:ext>
            </a:extLst>
          </p:cNvPr>
          <p:cNvSpPr>
            <a:spLocks noGrp="1"/>
          </p:cNvSpPr>
          <p:nvPr>
            <p:ph type="body" sz="quarter" idx="14" hasCustomPrompt="1"/>
          </p:nvPr>
        </p:nvSpPr>
        <p:spPr>
          <a:xfrm>
            <a:off x="1055688" y="5408613"/>
            <a:ext cx="4238625" cy="794760"/>
          </a:xfrm>
        </p:spPr>
        <p:txBody>
          <a:bodyPr/>
          <a:lstStyle>
            <a:lvl1pPr>
              <a:defRPr sz="2800" b="1" i="0">
                <a:solidFill>
                  <a:schemeClr val="bg1"/>
                </a:solidFill>
                <a:latin typeface="Macklin Sans Bold" panose="020B0503030403030204" pitchFamily="34" charset="77"/>
                <a:cs typeface="Macklin Sans Bold" panose="020B0503030403030204" pitchFamily="34" charset="77"/>
              </a:defRPr>
            </a:lvl1pPr>
          </a:lstStyle>
          <a:p>
            <a:pPr lvl="0"/>
            <a:r>
              <a:rPr lang="de-DE" dirty="0"/>
              <a:t>Headline</a:t>
            </a:r>
          </a:p>
        </p:txBody>
      </p:sp>
      <p:sp>
        <p:nvSpPr>
          <p:cNvPr id="10" name="Textplatzhalter 9">
            <a:extLst>
              <a:ext uri="{FF2B5EF4-FFF2-40B4-BE49-F238E27FC236}">
                <a16:creationId xmlns:a16="http://schemas.microsoft.com/office/drawing/2014/main" id="{5E2C2442-8D47-2846-CF34-B3B7BD38DCA9}"/>
              </a:ext>
            </a:extLst>
          </p:cNvPr>
          <p:cNvSpPr>
            <a:spLocks noGrp="1"/>
          </p:cNvSpPr>
          <p:nvPr>
            <p:ph type="body" sz="quarter" idx="15" hasCustomPrompt="1"/>
          </p:nvPr>
        </p:nvSpPr>
        <p:spPr>
          <a:xfrm>
            <a:off x="1055688" y="5805993"/>
            <a:ext cx="4238625" cy="820738"/>
          </a:xfrm>
        </p:spPr>
        <p:txBody>
          <a:bodyPr/>
          <a:lstStyle>
            <a:lvl1pPr>
              <a:defRPr sz="2800" b="1" i="0">
                <a:solidFill>
                  <a:schemeClr val="bg2">
                    <a:lumMod val="75000"/>
                  </a:schemeClr>
                </a:solidFill>
                <a:latin typeface="Macklin Sans Bold" panose="020B0503030403030204" pitchFamily="34" charset="77"/>
                <a:cs typeface="Macklin Sans Bold" panose="020B0503030403030204" pitchFamily="34" charset="77"/>
              </a:defRPr>
            </a:lvl1pPr>
          </a:lstStyle>
          <a:p>
            <a:pPr lvl="0"/>
            <a:r>
              <a:rPr lang="de-DE" dirty="0"/>
              <a:t>Headline</a:t>
            </a:r>
          </a:p>
        </p:txBody>
      </p:sp>
    </p:spTree>
    <p:extLst>
      <p:ext uri="{BB962C8B-B14F-4D97-AF65-F5344CB8AC3E}">
        <p14:creationId xmlns:p14="http://schemas.microsoft.com/office/powerpoint/2010/main" val="637725399"/>
      </p:ext>
    </p:extLst>
  </p:cSld>
  <p:clrMapOvr>
    <a:masterClrMapping/>
  </p:clrMapOvr>
  <p:extLst>
    <p:ext uri="{DCECCB84-F9BA-43D5-87BE-67443E8EF086}">
      <p15:sldGuideLst xmlns:p15="http://schemas.microsoft.com/office/powerpoint/2012/main">
        <p15:guide id="1" pos="3659" userDrawn="1">
          <p15:clr>
            <a:srgbClr val="FBAE40"/>
          </p15:clr>
        </p15:guide>
        <p15:guide id="2" orient="horz" pos="3158" userDrawn="1">
          <p15:clr>
            <a:srgbClr val="FBAE40"/>
          </p15:clr>
        </p15:guide>
        <p15:guide id="3" orient="horz" pos="340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4_Bilder">
    <p:spTree>
      <p:nvGrpSpPr>
        <p:cNvPr id="1" name=""/>
        <p:cNvGrpSpPr/>
        <p:nvPr/>
      </p:nvGrpSpPr>
      <p:grpSpPr>
        <a:xfrm>
          <a:off x="0" y="0"/>
          <a:ext cx="0" cy="0"/>
          <a:chOff x="0" y="0"/>
          <a:chExt cx="0" cy="0"/>
        </a:xfrm>
      </p:grpSpPr>
      <p:sp>
        <p:nvSpPr>
          <p:cNvPr id="13" name="Bildplatzhalter 12">
            <a:extLst>
              <a:ext uri="{FF2B5EF4-FFF2-40B4-BE49-F238E27FC236}">
                <a16:creationId xmlns:a16="http://schemas.microsoft.com/office/drawing/2014/main" id="{F54DF7A5-3BAF-C517-BD13-0B90999A2869}"/>
              </a:ext>
            </a:extLst>
          </p:cNvPr>
          <p:cNvSpPr>
            <a:spLocks noGrp="1"/>
          </p:cNvSpPr>
          <p:nvPr>
            <p:ph type="pic" sz="quarter" idx="12"/>
          </p:nvPr>
        </p:nvSpPr>
        <p:spPr>
          <a:xfrm>
            <a:off x="0" y="1"/>
            <a:ext cx="5808663" cy="3429000"/>
          </a:xfrm>
          <a:prstGeom prst="rect">
            <a:avLst/>
          </a:prstGeom>
        </p:spPr>
        <p:txBody>
          <a:bodyPr/>
          <a:lstStyle/>
          <a:p>
            <a:endParaRPr lang="de-DE"/>
          </a:p>
        </p:txBody>
      </p:sp>
      <p:sp>
        <p:nvSpPr>
          <p:cNvPr id="6" name="Bildplatzhalter 5">
            <a:extLst>
              <a:ext uri="{FF2B5EF4-FFF2-40B4-BE49-F238E27FC236}">
                <a16:creationId xmlns:a16="http://schemas.microsoft.com/office/drawing/2014/main" id="{54A08038-FBEB-B90C-557E-D9B377F6D161}"/>
              </a:ext>
            </a:extLst>
          </p:cNvPr>
          <p:cNvSpPr>
            <a:spLocks noGrp="1"/>
          </p:cNvSpPr>
          <p:nvPr>
            <p:ph type="pic" sz="quarter" idx="13"/>
          </p:nvPr>
        </p:nvSpPr>
        <p:spPr>
          <a:xfrm>
            <a:off x="5808663" y="0"/>
            <a:ext cx="6383337" cy="3429000"/>
          </a:xfrm>
          <a:prstGeom prst="rect">
            <a:avLst/>
          </a:prstGeom>
        </p:spPr>
        <p:txBody>
          <a:bodyPr/>
          <a:lstStyle/>
          <a:p>
            <a:endParaRPr lang="de-DE"/>
          </a:p>
        </p:txBody>
      </p:sp>
      <p:sp>
        <p:nvSpPr>
          <p:cNvPr id="8" name="Bildplatzhalter 7">
            <a:extLst>
              <a:ext uri="{FF2B5EF4-FFF2-40B4-BE49-F238E27FC236}">
                <a16:creationId xmlns:a16="http://schemas.microsoft.com/office/drawing/2014/main" id="{836D1B77-E652-7176-E7E5-1FDC8002A07C}"/>
              </a:ext>
            </a:extLst>
          </p:cNvPr>
          <p:cNvSpPr>
            <a:spLocks noGrp="1"/>
          </p:cNvSpPr>
          <p:nvPr>
            <p:ph type="pic" sz="quarter" idx="14"/>
          </p:nvPr>
        </p:nvSpPr>
        <p:spPr>
          <a:xfrm>
            <a:off x="0" y="3429000"/>
            <a:ext cx="5808663" cy="3429000"/>
          </a:xfrm>
          <a:prstGeom prst="rect">
            <a:avLst/>
          </a:prstGeom>
        </p:spPr>
        <p:txBody>
          <a:bodyPr/>
          <a:lstStyle/>
          <a:p>
            <a:endParaRPr lang="de-DE"/>
          </a:p>
        </p:txBody>
      </p:sp>
      <p:sp>
        <p:nvSpPr>
          <p:cNvPr id="10" name="Bildplatzhalter 9">
            <a:extLst>
              <a:ext uri="{FF2B5EF4-FFF2-40B4-BE49-F238E27FC236}">
                <a16:creationId xmlns:a16="http://schemas.microsoft.com/office/drawing/2014/main" id="{CBC99568-C629-EB09-0B6A-610AAA2FB80D}"/>
              </a:ext>
            </a:extLst>
          </p:cNvPr>
          <p:cNvSpPr>
            <a:spLocks noGrp="1"/>
          </p:cNvSpPr>
          <p:nvPr>
            <p:ph type="pic" sz="quarter" idx="15" hasCustomPrompt="1"/>
          </p:nvPr>
        </p:nvSpPr>
        <p:spPr>
          <a:xfrm>
            <a:off x="5808663" y="3429000"/>
            <a:ext cx="6383337" cy="3429000"/>
          </a:xfrm>
          <a:prstGeom prst="rect">
            <a:avLst/>
          </a:prstGeom>
        </p:spPr>
        <p:txBody>
          <a:bodyPr/>
          <a:lstStyle/>
          <a:p>
            <a:r>
              <a:rPr lang="de-DE" dirty="0"/>
              <a:t>v</a:t>
            </a:r>
          </a:p>
        </p:txBody>
      </p:sp>
    </p:spTree>
    <p:extLst>
      <p:ext uri="{BB962C8B-B14F-4D97-AF65-F5344CB8AC3E}">
        <p14:creationId xmlns:p14="http://schemas.microsoft.com/office/powerpoint/2010/main" val="1970842998"/>
      </p:ext>
    </p:extLst>
  </p:cSld>
  <p:clrMapOvr>
    <a:masterClrMapping/>
  </p:clrMapOvr>
  <p:extLst>
    <p:ext uri="{DCECCB84-F9BA-43D5-87BE-67443E8EF086}">
      <p15:sldGuideLst xmlns:p15="http://schemas.microsoft.com/office/powerpoint/2012/main">
        <p15:guide id="1" pos="3659" userDrawn="1">
          <p15:clr>
            <a:srgbClr val="FBAE40"/>
          </p15:clr>
        </p15:guide>
        <p15:guide id="2" orient="horz" pos="3158" userDrawn="1">
          <p15:clr>
            <a:srgbClr val="FBAE40"/>
          </p15:clr>
        </p15:guide>
        <p15:guide id="3" orient="horz" pos="340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_Aufzählung">
    <p:spTree>
      <p:nvGrpSpPr>
        <p:cNvPr id="1" name=""/>
        <p:cNvGrpSpPr/>
        <p:nvPr/>
      </p:nvGrpSpPr>
      <p:grpSpPr>
        <a:xfrm>
          <a:off x="0" y="0"/>
          <a:ext cx="0" cy="0"/>
          <a:chOff x="0" y="0"/>
          <a:chExt cx="0" cy="0"/>
        </a:xfrm>
      </p:grpSpPr>
      <p:sp>
        <p:nvSpPr>
          <p:cNvPr id="6" name="Textplatzhalter 5">
            <a:extLst>
              <a:ext uri="{FF2B5EF4-FFF2-40B4-BE49-F238E27FC236}">
                <a16:creationId xmlns:a16="http://schemas.microsoft.com/office/drawing/2014/main" id="{36DC4FAB-4197-92EC-596B-15903AA2574C}"/>
              </a:ext>
            </a:extLst>
          </p:cNvPr>
          <p:cNvSpPr>
            <a:spLocks noGrp="1"/>
          </p:cNvSpPr>
          <p:nvPr>
            <p:ph type="body" sz="quarter" idx="10"/>
          </p:nvPr>
        </p:nvSpPr>
        <p:spPr>
          <a:xfrm>
            <a:off x="5808663" y="1916113"/>
            <a:ext cx="5327650" cy="3455987"/>
          </a:xfrm>
        </p:spPr>
        <p:txBody>
          <a:bodyPr/>
          <a:lstStyle>
            <a:lvl1pPr marL="171450" indent="-171450">
              <a:buClr>
                <a:schemeClr val="bg2">
                  <a:lumMod val="75000"/>
                </a:schemeClr>
              </a:buClr>
              <a:buSzPct val="100000"/>
              <a:buFont typeface="Systemschrift Normal"/>
              <a:buChar char="+"/>
              <a:defRPr/>
            </a:lvl1pPr>
            <a:lvl2pPr marL="628650" indent="-171450">
              <a:buClr>
                <a:schemeClr val="bg2">
                  <a:lumMod val="75000"/>
                </a:schemeClr>
              </a:buClr>
              <a:buSzPct val="100000"/>
              <a:buFont typeface="Systemschrift Normal"/>
              <a:buChar char="+"/>
              <a:defRPr/>
            </a:lvl2pPr>
            <a:lvl3pPr marL="1085850" indent="-171450">
              <a:buClr>
                <a:schemeClr val="bg2">
                  <a:lumMod val="75000"/>
                </a:schemeClr>
              </a:buClr>
              <a:buSzPct val="100000"/>
              <a:buFont typeface="Systemschrift Normal"/>
              <a:buChar char="+"/>
              <a:defRPr/>
            </a:lvl3pPr>
            <a:lvl4pPr marL="1543050" indent="-171450">
              <a:buClr>
                <a:schemeClr val="bg2">
                  <a:lumMod val="75000"/>
                </a:schemeClr>
              </a:buClr>
              <a:buSzPct val="100000"/>
              <a:buFont typeface="Systemschrift Normal"/>
              <a:buChar char="+"/>
              <a:defRPr/>
            </a:lvl4pPr>
            <a:lvl5pPr marL="2000250" indent="-171450">
              <a:buClr>
                <a:schemeClr val="bg2">
                  <a:lumMod val="75000"/>
                </a:schemeClr>
              </a:buClr>
              <a:buSzPct val="100000"/>
              <a:buFont typeface="Systemschrift Normal"/>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Textplatzhalter 8">
            <a:extLst>
              <a:ext uri="{FF2B5EF4-FFF2-40B4-BE49-F238E27FC236}">
                <a16:creationId xmlns:a16="http://schemas.microsoft.com/office/drawing/2014/main" id="{505D1B71-4D1F-A9B9-6220-FB163760EBF3}"/>
              </a:ext>
            </a:extLst>
          </p:cNvPr>
          <p:cNvSpPr>
            <a:spLocks noGrp="1"/>
          </p:cNvSpPr>
          <p:nvPr>
            <p:ph type="body" sz="quarter" idx="11" hasCustomPrompt="1"/>
          </p:nvPr>
        </p:nvSpPr>
        <p:spPr>
          <a:xfrm>
            <a:off x="1055688" y="1916113"/>
            <a:ext cx="4347586" cy="1138814"/>
          </a:xfrm>
        </p:spPr>
        <p:txBody>
          <a:bodyPr/>
          <a:lstStyle>
            <a:lvl1pPr>
              <a:defRPr sz="2800" b="1" i="0">
                <a:solidFill>
                  <a:schemeClr val="bg1"/>
                </a:solidFill>
                <a:latin typeface="Macklin Sans Bold" panose="020B0503030403030204" pitchFamily="34" charset="77"/>
                <a:cs typeface="Macklin Sans Bold" panose="020B0503030403030204" pitchFamily="34" charset="77"/>
              </a:defRPr>
            </a:lvl1pPr>
            <a:lvl2pPr>
              <a:defRPr sz="2800" b="1" i="0">
                <a:solidFill>
                  <a:schemeClr val="bg1"/>
                </a:solidFill>
                <a:latin typeface="Macklin Sans Bold" panose="020B0503030403030204" pitchFamily="34" charset="77"/>
                <a:cs typeface="Macklin Sans Bold" panose="020B0503030403030204" pitchFamily="34" charset="77"/>
              </a:defRPr>
            </a:lvl2pPr>
            <a:lvl3pPr>
              <a:defRPr sz="2800" b="1" i="0">
                <a:solidFill>
                  <a:schemeClr val="bg1"/>
                </a:solidFill>
                <a:latin typeface="Macklin Sans Bold" panose="020B0503030403030204" pitchFamily="34" charset="77"/>
                <a:cs typeface="Macklin Sans Bold" panose="020B0503030403030204" pitchFamily="34" charset="77"/>
              </a:defRPr>
            </a:lvl3pPr>
            <a:lvl4pPr>
              <a:defRPr sz="2800" b="1" i="0">
                <a:solidFill>
                  <a:schemeClr val="bg1"/>
                </a:solidFill>
                <a:latin typeface="Macklin Sans Bold" panose="020B0503030403030204" pitchFamily="34" charset="77"/>
                <a:cs typeface="Macklin Sans Bold" panose="020B0503030403030204" pitchFamily="34" charset="77"/>
              </a:defRPr>
            </a:lvl4pPr>
            <a:lvl5pPr>
              <a:defRPr sz="2800" b="1" i="0">
                <a:solidFill>
                  <a:schemeClr val="bg1"/>
                </a:solidFill>
                <a:latin typeface="Macklin Sans Bold" panose="020B0503030403030204" pitchFamily="34" charset="77"/>
                <a:cs typeface="Macklin Sans Bold" panose="020B0503030403030204" pitchFamily="34" charset="77"/>
              </a:defRPr>
            </a:lvl5pPr>
          </a:lstStyle>
          <a:p>
            <a:pPr lvl="0"/>
            <a:r>
              <a:rPr lang="de-DE" dirty="0"/>
              <a:t>Headline</a:t>
            </a:r>
          </a:p>
        </p:txBody>
      </p:sp>
      <p:sp>
        <p:nvSpPr>
          <p:cNvPr id="11" name="Textplatzhalter 10">
            <a:extLst>
              <a:ext uri="{FF2B5EF4-FFF2-40B4-BE49-F238E27FC236}">
                <a16:creationId xmlns:a16="http://schemas.microsoft.com/office/drawing/2014/main" id="{8D9C0625-B457-CE7C-1922-7F8C8EA72B0D}"/>
              </a:ext>
            </a:extLst>
          </p:cNvPr>
          <p:cNvSpPr>
            <a:spLocks noGrp="1"/>
          </p:cNvSpPr>
          <p:nvPr>
            <p:ph type="body" sz="quarter" idx="12" hasCustomPrompt="1"/>
          </p:nvPr>
        </p:nvSpPr>
        <p:spPr>
          <a:xfrm>
            <a:off x="1055687" y="2337812"/>
            <a:ext cx="4347585" cy="1465262"/>
          </a:xfrm>
        </p:spPr>
        <p:txBody>
          <a:bodyPr/>
          <a:lstStyle>
            <a:lvl1pPr>
              <a:defRPr sz="2800" b="1" i="0">
                <a:solidFill>
                  <a:schemeClr val="bg1">
                    <a:lumMod val="75000"/>
                  </a:schemeClr>
                </a:solidFill>
                <a:latin typeface="Macklin Sans Bold" panose="020B0503030403030204" pitchFamily="34" charset="77"/>
                <a:cs typeface="Macklin Sans Bold" panose="020B0503030403030204" pitchFamily="34" charset="77"/>
              </a:defRPr>
            </a:lvl1pPr>
          </a:lstStyle>
          <a:p>
            <a:pPr lvl="0"/>
            <a:r>
              <a:rPr lang="de-DE" dirty="0"/>
              <a:t>Headline</a:t>
            </a:r>
          </a:p>
        </p:txBody>
      </p:sp>
    </p:spTree>
    <p:extLst>
      <p:ext uri="{BB962C8B-B14F-4D97-AF65-F5344CB8AC3E}">
        <p14:creationId xmlns:p14="http://schemas.microsoft.com/office/powerpoint/2010/main" val="4013034939"/>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chlussfolie">
    <p:spTree>
      <p:nvGrpSpPr>
        <p:cNvPr id="1" name=""/>
        <p:cNvGrpSpPr/>
        <p:nvPr/>
      </p:nvGrpSpPr>
      <p:grpSpPr>
        <a:xfrm>
          <a:off x="0" y="0"/>
          <a:ext cx="0" cy="0"/>
          <a:chOff x="0" y="0"/>
          <a:chExt cx="0" cy="0"/>
        </a:xfrm>
      </p:grpSpPr>
      <p:sp>
        <p:nvSpPr>
          <p:cNvPr id="9" name="Textplatzhalter 8">
            <a:extLst>
              <a:ext uri="{FF2B5EF4-FFF2-40B4-BE49-F238E27FC236}">
                <a16:creationId xmlns:a16="http://schemas.microsoft.com/office/drawing/2014/main" id="{505D1B71-4D1F-A9B9-6220-FB163760EBF3}"/>
              </a:ext>
            </a:extLst>
          </p:cNvPr>
          <p:cNvSpPr>
            <a:spLocks noGrp="1"/>
          </p:cNvSpPr>
          <p:nvPr>
            <p:ph type="body" sz="quarter" idx="11" hasCustomPrompt="1"/>
          </p:nvPr>
        </p:nvSpPr>
        <p:spPr>
          <a:xfrm>
            <a:off x="1055688" y="1916113"/>
            <a:ext cx="4347586" cy="1138814"/>
          </a:xfrm>
        </p:spPr>
        <p:txBody>
          <a:bodyPr/>
          <a:lstStyle>
            <a:lvl1pPr>
              <a:defRPr sz="2800" b="1" i="0">
                <a:solidFill>
                  <a:schemeClr val="bg1"/>
                </a:solidFill>
                <a:latin typeface="Macklin Sans Bold" panose="020B0503030403030204" pitchFamily="34" charset="77"/>
                <a:cs typeface="Macklin Sans Bold" panose="020B0503030403030204" pitchFamily="34" charset="77"/>
              </a:defRPr>
            </a:lvl1pPr>
            <a:lvl2pPr>
              <a:defRPr sz="2800" b="1" i="0">
                <a:solidFill>
                  <a:schemeClr val="bg1"/>
                </a:solidFill>
                <a:latin typeface="Macklin Sans Bold" panose="020B0503030403030204" pitchFamily="34" charset="77"/>
                <a:cs typeface="Macklin Sans Bold" panose="020B0503030403030204" pitchFamily="34" charset="77"/>
              </a:defRPr>
            </a:lvl2pPr>
            <a:lvl3pPr>
              <a:defRPr sz="2800" b="1" i="0">
                <a:solidFill>
                  <a:schemeClr val="bg1"/>
                </a:solidFill>
                <a:latin typeface="Macklin Sans Bold" panose="020B0503030403030204" pitchFamily="34" charset="77"/>
                <a:cs typeface="Macklin Sans Bold" panose="020B0503030403030204" pitchFamily="34" charset="77"/>
              </a:defRPr>
            </a:lvl3pPr>
            <a:lvl4pPr>
              <a:defRPr sz="2800" b="1" i="0">
                <a:solidFill>
                  <a:schemeClr val="bg1"/>
                </a:solidFill>
                <a:latin typeface="Macklin Sans Bold" panose="020B0503030403030204" pitchFamily="34" charset="77"/>
                <a:cs typeface="Macklin Sans Bold" panose="020B0503030403030204" pitchFamily="34" charset="77"/>
              </a:defRPr>
            </a:lvl4pPr>
            <a:lvl5pPr>
              <a:defRPr sz="2800" b="1" i="0">
                <a:solidFill>
                  <a:schemeClr val="bg1"/>
                </a:solidFill>
                <a:latin typeface="Macklin Sans Bold" panose="020B0503030403030204" pitchFamily="34" charset="77"/>
                <a:cs typeface="Macklin Sans Bold" panose="020B0503030403030204" pitchFamily="34" charset="77"/>
              </a:defRPr>
            </a:lvl5pPr>
          </a:lstStyle>
          <a:p>
            <a:pPr lvl="0"/>
            <a:r>
              <a:rPr lang="de-DE" dirty="0"/>
              <a:t>Vielen Dank</a:t>
            </a:r>
          </a:p>
        </p:txBody>
      </p:sp>
      <p:sp>
        <p:nvSpPr>
          <p:cNvPr id="11" name="Textplatzhalter 10">
            <a:extLst>
              <a:ext uri="{FF2B5EF4-FFF2-40B4-BE49-F238E27FC236}">
                <a16:creationId xmlns:a16="http://schemas.microsoft.com/office/drawing/2014/main" id="{8D9C0625-B457-CE7C-1922-7F8C8EA72B0D}"/>
              </a:ext>
            </a:extLst>
          </p:cNvPr>
          <p:cNvSpPr>
            <a:spLocks noGrp="1"/>
          </p:cNvSpPr>
          <p:nvPr>
            <p:ph type="body" sz="quarter" idx="12" hasCustomPrompt="1"/>
          </p:nvPr>
        </p:nvSpPr>
        <p:spPr>
          <a:xfrm>
            <a:off x="1055687" y="2337812"/>
            <a:ext cx="4347585" cy="1465262"/>
          </a:xfrm>
        </p:spPr>
        <p:txBody>
          <a:bodyPr/>
          <a:lstStyle>
            <a:lvl1pPr>
              <a:defRPr sz="2800" b="1" i="0">
                <a:solidFill>
                  <a:schemeClr val="bg1">
                    <a:lumMod val="75000"/>
                  </a:schemeClr>
                </a:solidFill>
                <a:latin typeface="Macklin Sans Bold" panose="020B0503030403030204" pitchFamily="34" charset="77"/>
                <a:cs typeface="Macklin Sans Bold" panose="020B0503030403030204" pitchFamily="34" charset="77"/>
              </a:defRPr>
            </a:lvl1pPr>
          </a:lstStyle>
          <a:p>
            <a:pPr lvl="0"/>
            <a:r>
              <a:rPr lang="de-DE" dirty="0"/>
              <a:t>Für Ihre Aufmerksamkeit</a:t>
            </a:r>
          </a:p>
        </p:txBody>
      </p:sp>
      <p:sp>
        <p:nvSpPr>
          <p:cNvPr id="3" name="Textfeld 2">
            <a:extLst>
              <a:ext uri="{FF2B5EF4-FFF2-40B4-BE49-F238E27FC236}">
                <a16:creationId xmlns:a16="http://schemas.microsoft.com/office/drawing/2014/main" id="{1CBABEA6-AE3B-8A7E-C929-6044240967EF}"/>
              </a:ext>
            </a:extLst>
          </p:cNvPr>
          <p:cNvSpPr txBox="1"/>
          <p:nvPr userDrawn="1"/>
        </p:nvSpPr>
        <p:spPr>
          <a:xfrm>
            <a:off x="1055687" y="3429000"/>
            <a:ext cx="7347649" cy="73866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0" i="0" dirty="0">
                <a:solidFill>
                  <a:schemeClr val="bg1"/>
                </a:solidFill>
                <a:effectLst/>
                <a:latin typeface="Macklin Sans Regular" panose="020B0503030403030204" pitchFamily="34" charset="77"/>
                <a:cs typeface="Macklin Sans Regular" panose="020B0503030403030204" pitchFamily="34" charset="77"/>
              </a:rPr>
              <a:t>Alle in dieser Konzeption vorgestellten Strategien, visuellen und textlichen Ideen sowie Umsetzungen sind geistiges Eigentum der </a:t>
            </a:r>
            <a:r>
              <a:rPr lang="de-DE" sz="1200" b="0" i="0" dirty="0" err="1">
                <a:solidFill>
                  <a:schemeClr val="bg1"/>
                </a:solidFill>
                <a:effectLst/>
                <a:latin typeface="Macklin Sans Regular" panose="020B0503030403030204" pitchFamily="34" charset="77"/>
                <a:cs typeface="Macklin Sans Regular" panose="020B0503030403030204" pitchFamily="34" charset="77"/>
              </a:rPr>
              <a:t>Newkom</a:t>
            </a:r>
            <a:r>
              <a:rPr lang="de-DE" sz="1200" b="0" i="0" dirty="0">
                <a:solidFill>
                  <a:schemeClr val="bg1"/>
                </a:solidFill>
                <a:effectLst/>
                <a:latin typeface="Macklin Sans Regular" panose="020B0503030403030204" pitchFamily="34" charset="77"/>
                <a:cs typeface="Macklin Sans Regular" panose="020B0503030403030204" pitchFamily="34" charset="77"/>
              </a:rPr>
              <a:t> Group und als solche urheberrechtlich geschützt. Jede Nutzung oder Veröffentlichung bedarf der schriftlichen Einverständniserklärung der Agentur.</a:t>
            </a:r>
          </a:p>
          <a:p>
            <a:endParaRPr lang="de-DE" sz="1200" b="0" i="0" dirty="0">
              <a:solidFill>
                <a:schemeClr val="bg1"/>
              </a:solidFill>
              <a:latin typeface="Macklin Sans Regular" panose="020B0503030403030204" pitchFamily="34" charset="77"/>
              <a:cs typeface="Macklin Sans Regular" panose="020B0503030403030204" pitchFamily="34" charset="77"/>
            </a:endParaRPr>
          </a:p>
        </p:txBody>
      </p:sp>
      <p:pic>
        <p:nvPicPr>
          <p:cNvPr id="2" name="Grafik 1">
            <a:extLst>
              <a:ext uri="{FF2B5EF4-FFF2-40B4-BE49-F238E27FC236}">
                <a16:creationId xmlns:a16="http://schemas.microsoft.com/office/drawing/2014/main" id="{54389CEA-C01C-7CBF-1E3A-E96405A51BAF}"/>
              </a:ext>
            </a:extLst>
          </p:cNvPr>
          <p:cNvPicPr>
            <a:picLocks noChangeAspect="1"/>
          </p:cNvPicPr>
          <p:nvPr userDrawn="1"/>
        </p:nvPicPr>
        <p:blipFill>
          <a:blip r:embed="rId2"/>
          <a:srcRect/>
          <a:stretch/>
        </p:blipFill>
        <p:spPr>
          <a:xfrm>
            <a:off x="9167638" y="5623259"/>
            <a:ext cx="1952297" cy="409741"/>
          </a:xfrm>
          <a:prstGeom prst="rect">
            <a:avLst/>
          </a:prstGeom>
        </p:spPr>
      </p:pic>
    </p:spTree>
    <p:extLst>
      <p:ext uri="{BB962C8B-B14F-4D97-AF65-F5344CB8AC3E}">
        <p14:creationId xmlns:p14="http://schemas.microsoft.com/office/powerpoint/2010/main" val="4236676124"/>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FDDA079D-22AB-9D8A-A123-F62808C71FA9}"/>
              </a:ext>
            </a:extLst>
          </p:cNvPr>
          <p:cNvSpPr>
            <a:spLocks noGrp="1"/>
          </p:cNvSpPr>
          <p:nvPr>
            <p:ph type="dt" sz="half" idx="10"/>
          </p:nvPr>
        </p:nvSpPr>
        <p:spPr/>
        <p:txBody>
          <a:bodyPr/>
          <a:lstStyle/>
          <a:p>
            <a:fld id="{BF3473D7-705C-6844-BF2D-DE397411E359}" type="datetimeFigureOut">
              <a:rPr lang="de-DE" smtClean="0"/>
              <a:pPr/>
              <a:t>01.11.2023</a:t>
            </a:fld>
            <a:endParaRPr lang="de-DE" dirty="0"/>
          </a:p>
        </p:txBody>
      </p:sp>
    </p:spTree>
    <p:extLst>
      <p:ext uri="{BB962C8B-B14F-4D97-AF65-F5344CB8AC3E}">
        <p14:creationId xmlns:p14="http://schemas.microsoft.com/office/powerpoint/2010/main" val="350251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ufzählung_Weiß">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47A7CCE5-07F3-F3A2-B75E-5DB8A1852FE6}"/>
              </a:ext>
            </a:extLst>
          </p:cNvPr>
          <p:cNvSpPr>
            <a:spLocks noGrp="1"/>
          </p:cNvSpPr>
          <p:nvPr>
            <p:ph type="body" sz="quarter" idx="15"/>
          </p:nvPr>
        </p:nvSpPr>
        <p:spPr>
          <a:xfrm>
            <a:off x="5808663" y="1916113"/>
            <a:ext cx="5327650" cy="2884487"/>
          </a:xfrm>
        </p:spPr>
        <p:txBody>
          <a:bodyPr/>
          <a:lstStyle>
            <a:lvl1pPr marL="171450" indent="-171450">
              <a:buClr>
                <a:schemeClr val="bg1">
                  <a:lumMod val="75000"/>
                </a:schemeClr>
              </a:buClr>
              <a:buFont typeface="Systemschrift Normal"/>
              <a:buChar char="+"/>
              <a:defRPr/>
            </a:lvl1pPr>
            <a:lvl2pPr marL="628650" indent="-171450">
              <a:buClr>
                <a:schemeClr val="bg1">
                  <a:lumMod val="75000"/>
                </a:schemeClr>
              </a:buClr>
              <a:buFont typeface="Systemschrift Normal"/>
              <a:buChar char="+"/>
              <a:defRPr/>
            </a:lvl2pPr>
            <a:lvl3pPr marL="1085850" indent="-171450">
              <a:buClr>
                <a:schemeClr val="bg1">
                  <a:lumMod val="75000"/>
                </a:schemeClr>
              </a:buClr>
              <a:buFont typeface="Systemschrift Normal"/>
              <a:buChar char="+"/>
              <a:defRPr/>
            </a:lvl3pPr>
            <a:lvl4pPr marL="1543050" indent="-171450">
              <a:buClr>
                <a:schemeClr val="bg1">
                  <a:lumMod val="75000"/>
                </a:schemeClr>
              </a:buClr>
              <a:buFont typeface="Systemschrift Normal"/>
              <a:buChar char="+"/>
              <a:defRPr/>
            </a:lvl4pPr>
            <a:lvl5pPr marL="2000250" indent="-171450">
              <a:buClr>
                <a:schemeClr val="bg1">
                  <a:lumMod val="75000"/>
                </a:schemeClr>
              </a:buClr>
              <a:buFont typeface="Systemschrift Normal"/>
              <a:buChar char="+"/>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4">
            <a:extLst>
              <a:ext uri="{FF2B5EF4-FFF2-40B4-BE49-F238E27FC236}">
                <a16:creationId xmlns:a16="http://schemas.microsoft.com/office/drawing/2014/main" id="{5769CA7E-8BEC-DE09-D082-D4BB57BF4E46}"/>
              </a:ext>
            </a:extLst>
          </p:cNvPr>
          <p:cNvSpPr>
            <a:spLocks noGrp="1"/>
          </p:cNvSpPr>
          <p:nvPr>
            <p:ph type="body" sz="quarter" idx="16" hasCustomPrompt="1"/>
          </p:nvPr>
        </p:nvSpPr>
        <p:spPr>
          <a:xfrm>
            <a:off x="1055688" y="1043277"/>
            <a:ext cx="4545012" cy="1231900"/>
          </a:xfrm>
        </p:spPr>
        <p:txBody>
          <a:bodyPr lIns="0" tIns="0" rIns="0" bIns="0" anchor="b" anchorCtr="0">
            <a:noAutofit/>
          </a:bodyPr>
          <a:lstStyle>
            <a:lvl1pPr>
              <a:defRPr sz="2800" b="1" i="0">
                <a:latin typeface="Macklin Sans Bold" panose="020B0503030403030204" pitchFamily="34" charset="77"/>
                <a:cs typeface="Macklin Sans Bold" panose="020B0503030403030204" pitchFamily="34" charset="77"/>
              </a:defRPr>
            </a:lvl1pPr>
          </a:lstStyle>
          <a:p>
            <a:pPr lvl="0"/>
            <a:r>
              <a:rPr lang="de-DE" dirty="0"/>
              <a:t>Headline</a:t>
            </a:r>
          </a:p>
        </p:txBody>
      </p:sp>
      <p:sp>
        <p:nvSpPr>
          <p:cNvPr id="9" name="Textplatzhalter 8">
            <a:extLst>
              <a:ext uri="{FF2B5EF4-FFF2-40B4-BE49-F238E27FC236}">
                <a16:creationId xmlns:a16="http://schemas.microsoft.com/office/drawing/2014/main" id="{831C903B-2131-B1F5-CE3A-E10E945B865B}"/>
              </a:ext>
            </a:extLst>
          </p:cNvPr>
          <p:cNvSpPr>
            <a:spLocks noGrp="1"/>
          </p:cNvSpPr>
          <p:nvPr>
            <p:ph type="body" sz="quarter" idx="17" hasCustomPrompt="1"/>
          </p:nvPr>
        </p:nvSpPr>
        <p:spPr>
          <a:xfrm>
            <a:off x="1055688" y="2275177"/>
            <a:ext cx="4545012" cy="1527175"/>
          </a:xfrm>
        </p:spPr>
        <p:txBody>
          <a:bodyPr lIns="0" tIns="0" rIns="0" bIns="0">
            <a:noAutofit/>
          </a:bodyPr>
          <a:lstStyle>
            <a:lvl1pPr>
              <a:defRPr sz="2800" b="1" i="0">
                <a:solidFill>
                  <a:schemeClr val="bg1">
                    <a:lumMod val="75000"/>
                  </a:schemeClr>
                </a:solidFill>
                <a:latin typeface="Macklin Sans Bold" panose="020B0503030403030204" pitchFamily="34" charset="77"/>
                <a:cs typeface="Macklin Sans Bold" panose="020B0503030403030204" pitchFamily="34" charset="77"/>
              </a:defRPr>
            </a:lvl1pPr>
          </a:lstStyle>
          <a:p>
            <a:pPr lvl="0"/>
            <a:r>
              <a:rPr lang="de-DE" dirty="0"/>
              <a:t>Headline</a:t>
            </a:r>
          </a:p>
        </p:txBody>
      </p:sp>
    </p:spTree>
    <p:extLst>
      <p:ext uri="{BB962C8B-B14F-4D97-AF65-F5344CB8AC3E}">
        <p14:creationId xmlns:p14="http://schemas.microsoft.com/office/powerpoint/2010/main" val="1433015335"/>
      </p:ext>
    </p:extLst>
  </p:cSld>
  <p:clrMapOvr>
    <a:masterClrMapping/>
  </p:clrMapOvr>
  <p:extLst>
    <p:ext uri="{DCECCB84-F9BA-43D5-87BE-67443E8EF086}">
      <p15:sldGuideLst xmlns:p15="http://schemas.microsoft.com/office/powerpoint/2012/main">
        <p15:guide id="1" pos="3659"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2.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4A20F18B-3D1B-FE81-37BE-6180289CC7F6}"/>
              </a:ext>
            </a:extLst>
          </p:cNvPr>
          <p:cNvSpPr/>
          <p:nvPr userDrawn="1"/>
        </p:nvSpPr>
        <p:spPr>
          <a:xfrm>
            <a:off x="0" y="0"/>
            <a:ext cx="12192000" cy="6858000"/>
          </a:xfrm>
          <a:prstGeom prst="rect">
            <a:avLst/>
          </a:prstGeom>
          <a:solidFill>
            <a:srgbClr val="1C1F20"/>
          </a:solidFill>
          <a:ln>
            <a:solidFill>
              <a:srgbClr val="1C1F20"/>
            </a:solidFill>
          </a:ln>
        </p:spPr>
        <p:style>
          <a:lnRef idx="2">
            <a:schemeClr val="accent1">
              <a:shade val="50000"/>
            </a:schemeClr>
          </a:lnRef>
          <a:fillRef idx="1001">
            <a:schemeClr val="dk1"/>
          </a:fillRef>
          <a:effectRef idx="0">
            <a:schemeClr val="accent1"/>
          </a:effectRef>
          <a:fontRef idx="minor">
            <a:schemeClr val="lt1"/>
          </a:fontRef>
        </p:style>
        <p:txBody>
          <a:bodyPr rtlCol="0" anchor="ctr"/>
          <a:lstStyle/>
          <a:p>
            <a:pPr algn="ctr"/>
            <a:endParaRPr lang="de-DE" dirty="0"/>
          </a:p>
        </p:txBody>
      </p:sp>
      <p:sp>
        <p:nvSpPr>
          <p:cNvPr id="3" name="Titelplatzhalter 2">
            <a:extLst>
              <a:ext uri="{FF2B5EF4-FFF2-40B4-BE49-F238E27FC236}">
                <a16:creationId xmlns:a16="http://schemas.microsoft.com/office/drawing/2014/main" id="{B279CFAE-E351-8337-6778-1A7EE6232D33}"/>
              </a:ext>
            </a:extLst>
          </p:cNvPr>
          <p:cNvSpPr>
            <a:spLocks noGrp="1"/>
          </p:cNvSpPr>
          <p:nvPr>
            <p:ph type="title"/>
          </p:nvPr>
        </p:nvSpPr>
        <p:spPr>
          <a:xfrm>
            <a:off x="1055688" y="822324"/>
            <a:ext cx="10080625" cy="1661103"/>
          </a:xfrm>
          <a:prstGeom prst="rect">
            <a:avLst/>
          </a:prstGeom>
        </p:spPr>
        <p:txBody>
          <a:bodyPr vert="horz" lIns="0" tIns="0" rIns="0" bIns="0" rtlCol="0" anchor="b" anchorCtr="0">
            <a:noAutofit/>
          </a:bodyPr>
          <a:lstStyle/>
          <a:p>
            <a:r>
              <a:rPr lang="de-DE" dirty="0"/>
              <a:t>Headline</a:t>
            </a:r>
          </a:p>
        </p:txBody>
      </p:sp>
      <p:sp>
        <p:nvSpPr>
          <p:cNvPr id="4" name="Textplatzhalter 3">
            <a:extLst>
              <a:ext uri="{FF2B5EF4-FFF2-40B4-BE49-F238E27FC236}">
                <a16:creationId xmlns:a16="http://schemas.microsoft.com/office/drawing/2014/main" id="{8A5859EE-F26E-EEA1-97E3-1DD638DB4F9D}"/>
              </a:ext>
            </a:extLst>
          </p:cNvPr>
          <p:cNvSpPr>
            <a:spLocks noGrp="1"/>
          </p:cNvSpPr>
          <p:nvPr>
            <p:ph type="body" idx="1"/>
          </p:nvPr>
        </p:nvSpPr>
        <p:spPr>
          <a:xfrm>
            <a:off x="1055689" y="2760807"/>
            <a:ext cx="4284408" cy="1800802"/>
          </a:xfrm>
          <a:prstGeom prst="rect">
            <a:avLst/>
          </a:prstGeom>
        </p:spPr>
        <p:txBody>
          <a:bodyPr vert="horz" lIns="0" tIns="0" rIns="0" bIns="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Datumsplatzhalter 4">
            <a:extLst>
              <a:ext uri="{FF2B5EF4-FFF2-40B4-BE49-F238E27FC236}">
                <a16:creationId xmlns:a16="http://schemas.microsoft.com/office/drawing/2014/main" id="{8225134A-60E1-5D7D-697C-12D42051BBF1}"/>
              </a:ext>
            </a:extLst>
          </p:cNvPr>
          <p:cNvSpPr>
            <a:spLocks noGrp="1"/>
          </p:cNvSpPr>
          <p:nvPr>
            <p:ph type="dt" sz="half" idx="2"/>
          </p:nvPr>
        </p:nvSpPr>
        <p:spPr>
          <a:xfrm>
            <a:off x="1055688" y="5802312"/>
            <a:ext cx="2743200" cy="365125"/>
          </a:xfrm>
          <a:prstGeom prst="rect">
            <a:avLst/>
          </a:prstGeom>
        </p:spPr>
        <p:txBody>
          <a:bodyPr vert="horz" lIns="0" tIns="0" rIns="0" bIns="0" rtlCol="0" anchor="b" anchorCtr="0"/>
          <a:lstStyle>
            <a:lvl1pPr algn="l">
              <a:defRPr sz="1200" b="0" i="0">
                <a:solidFill>
                  <a:schemeClr val="bg2">
                    <a:lumMod val="75000"/>
                  </a:schemeClr>
                </a:solidFill>
                <a:latin typeface="Macklin Sans Regular" panose="020B0503030403030204" pitchFamily="34" charset="77"/>
                <a:cs typeface="Macklin Sans Regular" panose="020B0503030403030204" pitchFamily="34" charset="77"/>
              </a:defRPr>
            </a:lvl1pPr>
          </a:lstStyle>
          <a:p>
            <a:fld id="{BF3473D7-705C-6844-BF2D-DE397411E359}" type="datetimeFigureOut">
              <a:rPr lang="de-DE" smtClean="0"/>
              <a:pPr/>
              <a:t>01.11.2023</a:t>
            </a:fld>
            <a:endParaRPr lang="de-DE" dirty="0"/>
          </a:p>
        </p:txBody>
      </p:sp>
    </p:spTree>
    <p:extLst>
      <p:ext uri="{BB962C8B-B14F-4D97-AF65-F5344CB8AC3E}">
        <p14:creationId xmlns:p14="http://schemas.microsoft.com/office/powerpoint/2010/main" val="788602053"/>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62" r:id="rId4"/>
    <p:sldLayoutId id="2147483663" r:id="rId5"/>
    <p:sldLayoutId id="2147483664" r:id="rId6"/>
    <p:sldLayoutId id="2147483665" r:id="rId7"/>
    <p:sldLayoutId id="2147483671" r:id="rId8"/>
  </p:sldLayoutIdLst>
  <p:txStyles>
    <p:titleStyle>
      <a:lvl1pPr algn="l" defTabSz="914400" rtl="0" eaLnBrk="1" latinLnBrk="0" hangingPunct="1">
        <a:lnSpc>
          <a:spcPct val="90000"/>
        </a:lnSpc>
        <a:spcBef>
          <a:spcPct val="0"/>
        </a:spcBef>
        <a:buNone/>
        <a:defRPr sz="4400" b="1" i="0" kern="1200">
          <a:solidFill>
            <a:schemeClr val="bg1"/>
          </a:solidFill>
          <a:latin typeface="Macklin Sans Bold" panose="020B0503030403030204" pitchFamily="34" charset="77"/>
          <a:ea typeface="+mj-ea"/>
          <a:cs typeface="Macklin Sans Bold" panose="020B0503030403030204" pitchFamily="34" charset="77"/>
        </a:defRPr>
      </a:lvl1pPr>
    </p:titleStyle>
    <p:bodyStyle>
      <a:lvl1pPr marL="0" indent="0" algn="l" defTabSz="914400" rtl="0" eaLnBrk="1" latinLnBrk="0" hangingPunct="1">
        <a:lnSpc>
          <a:spcPct val="90000"/>
        </a:lnSpc>
        <a:spcBef>
          <a:spcPts val="1000"/>
        </a:spcBef>
        <a:buFont typeface="Arial" panose="020B0604020202020204" pitchFamily="34" charset="0"/>
        <a:buNone/>
        <a:defRPr sz="1200" b="0" i="0" kern="1200">
          <a:solidFill>
            <a:schemeClr val="bg1"/>
          </a:solidFill>
          <a:latin typeface="Macklin Sans Regular" panose="020B0503030403030204" pitchFamily="34" charset="77"/>
          <a:ea typeface="+mn-ea"/>
          <a:cs typeface="Macklin Sans Regular" panose="020B0503030403030204" pitchFamily="34" charset="77"/>
        </a:defRPr>
      </a:lvl1pPr>
      <a:lvl2pPr marL="457200" indent="0" algn="l" defTabSz="914400" rtl="0" eaLnBrk="1" latinLnBrk="0" hangingPunct="1">
        <a:lnSpc>
          <a:spcPct val="90000"/>
        </a:lnSpc>
        <a:spcBef>
          <a:spcPts val="500"/>
        </a:spcBef>
        <a:buFont typeface="Arial" panose="020B0604020202020204" pitchFamily="34" charset="0"/>
        <a:buNone/>
        <a:defRPr sz="1200" b="0" i="0" kern="1200">
          <a:solidFill>
            <a:schemeClr val="bg1"/>
          </a:solidFill>
          <a:latin typeface="Macklin Sans Regular" panose="020B0503030403030204" pitchFamily="34" charset="77"/>
          <a:ea typeface="+mn-ea"/>
          <a:cs typeface="Macklin Sans Regular" panose="020B0503030403030204" pitchFamily="34" charset="77"/>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chemeClr val="bg1"/>
          </a:solidFill>
          <a:latin typeface="Macklin Sans Regular" panose="020B0503030403030204" pitchFamily="34" charset="77"/>
          <a:ea typeface="+mn-ea"/>
          <a:cs typeface="Macklin Sans Regular" panose="020B0503030403030204" pitchFamily="34" charset="77"/>
        </a:defRPr>
      </a:lvl3pPr>
      <a:lvl4pPr marL="1371600" indent="0" algn="l" defTabSz="914400" rtl="0" eaLnBrk="1" latinLnBrk="0" hangingPunct="1">
        <a:lnSpc>
          <a:spcPct val="90000"/>
        </a:lnSpc>
        <a:spcBef>
          <a:spcPts val="500"/>
        </a:spcBef>
        <a:buFont typeface="Arial" panose="020B0604020202020204" pitchFamily="34" charset="0"/>
        <a:buNone/>
        <a:defRPr sz="1200" b="0" i="0" kern="1200">
          <a:solidFill>
            <a:schemeClr val="bg1"/>
          </a:solidFill>
          <a:latin typeface="Macklin Sans Regular" panose="020B0503030403030204" pitchFamily="34" charset="77"/>
          <a:ea typeface="+mn-ea"/>
          <a:cs typeface="Macklin Sans Regular" panose="020B0503030403030204" pitchFamily="34" charset="77"/>
        </a:defRPr>
      </a:lvl4pPr>
      <a:lvl5pPr marL="1828800" indent="0" algn="l" defTabSz="914400" rtl="0" eaLnBrk="1" latinLnBrk="0" hangingPunct="1">
        <a:lnSpc>
          <a:spcPct val="90000"/>
        </a:lnSpc>
        <a:spcBef>
          <a:spcPts val="500"/>
        </a:spcBef>
        <a:buFont typeface="Arial" panose="020B0604020202020204" pitchFamily="34" charset="0"/>
        <a:buNone/>
        <a:defRPr sz="1200" b="0" i="0" kern="1200">
          <a:solidFill>
            <a:schemeClr val="bg1"/>
          </a:solidFill>
          <a:latin typeface="Macklin Sans Regular" panose="020B0503030403030204" pitchFamily="34" charset="77"/>
          <a:ea typeface="+mn-ea"/>
          <a:cs typeface="Macklin Sans Regular" panose="020B0503030403030204" pitchFamily="34"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07" userDrawn="1">
          <p15:clr>
            <a:srgbClr val="F26B43"/>
          </p15:clr>
        </p15:guide>
        <p15:guide id="2" pos="665" userDrawn="1">
          <p15:clr>
            <a:srgbClr val="F26B43"/>
          </p15:clr>
        </p15:guide>
        <p15:guide id="3" orient="horz" pos="3770" userDrawn="1">
          <p15:clr>
            <a:srgbClr val="F26B43"/>
          </p15:clr>
        </p15:guide>
        <p15:guide id="4" pos="701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el 1">
            <a:extLst>
              <a:ext uri="{FF2B5EF4-FFF2-40B4-BE49-F238E27FC236}">
                <a16:creationId xmlns:a16="http://schemas.microsoft.com/office/drawing/2014/main" id="{48F6E43F-DF20-2921-B83F-28A62B409C75}"/>
              </a:ext>
            </a:extLst>
          </p:cNvPr>
          <p:cNvSpPr txBox="1">
            <a:spLocks/>
          </p:cNvSpPr>
          <p:nvPr userDrawn="1"/>
        </p:nvSpPr>
        <p:spPr>
          <a:xfrm>
            <a:off x="1055688" y="6441758"/>
            <a:ext cx="1705583" cy="142347"/>
          </a:xfrm>
          <a:prstGeom prst="rect">
            <a:avLst/>
          </a:prstGeom>
          <a:solidFill>
            <a:schemeClr val="bg1"/>
          </a:solidFill>
        </p:spPr>
        <p:txBody>
          <a:bodyPr wrap="square" lIns="0" tIns="0" rIns="0" bIns="0" anchor="b">
            <a:spAutoFit/>
          </a:bodyPr>
          <a:lstStyle>
            <a:lvl1pPr algn="l" defTabSz="914400" rtl="0" eaLnBrk="1" latinLnBrk="0" hangingPunct="1">
              <a:lnSpc>
                <a:spcPct val="90000"/>
              </a:lnSpc>
              <a:spcBef>
                <a:spcPct val="0"/>
              </a:spcBef>
              <a:buNone/>
              <a:defRPr sz="1000" b="0" i="0" kern="1200">
                <a:solidFill>
                  <a:schemeClr val="bg2">
                    <a:lumMod val="75000"/>
                  </a:schemeClr>
                </a:solidFill>
                <a:latin typeface="Macklin Sans Light" panose="020B0203030403030204" pitchFamily="34" charset="77"/>
                <a:ea typeface="+mj-ea"/>
                <a:cs typeface="Macklin Sans Light" panose="020B0203030403030204" pitchFamily="34" charset="77"/>
              </a:defRPr>
            </a:lvl1pPr>
          </a:lstStyle>
          <a:p>
            <a:r>
              <a:rPr lang="de-DE" dirty="0">
                <a:solidFill>
                  <a:schemeClr val="bg1">
                    <a:lumMod val="85000"/>
                  </a:schemeClr>
                </a:solidFill>
              </a:rPr>
              <a:t>NEWKOM GROUP</a:t>
            </a:r>
          </a:p>
        </p:txBody>
      </p:sp>
      <p:sp>
        <p:nvSpPr>
          <p:cNvPr id="8" name="Stern mit 5 Zacken 7">
            <a:extLst>
              <a:ext uri="{FF2B5EF4-FFF2-40B4-BE49-F238E27FC236}">
                <a16:creationId xmlns:a16="http://schemas.microsoft.com/office/drawing/2014/main" id="{C6B6AD0D-26D3-DEC7-B63E-9C5F969E14E2}"/>
              </a:ext>
            </a:extLst>
          </p:cNvPr>
          <p:cNvSpPr/>
          <p:nvPr userDrawn="1"/>
        </p:nvSpPr>
        <p:spPr>
          <a:xfrm>
            <a:off x="10846339" y="6222958"/>
            <a:ext cx="289973" cy="289973"/>
          </a:xfrm>
          <a:prstGeom prst="star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a:extLst>
              <a:ext uri="{FF2B5EF4-FFF2-40B4-BE49-F238E27FC236}">
                <a16:creationId xmlns:a16="http://schemas.microsoft.com/office/drawing/2014/main" id="{E6F61645-C230-E653-5D8F-80A17EB70A0B}"/>
              </a:ext>
            </a:extLst>
          </p:cNvPr>
          <p:cNvSpPr>
            <a:spLocks noGrp="1"/>
          </p:cNvSpPr>
          <p:nvPr>
            <p:ph type="title"/>
          </p:nvPr>
        </p:nvSpPr>
        <p:spPr>
          <a:xfrm>
            <a:off x="1055688" y="1153124"/>
            <a:ext cx="10515600" cy="1325563"/>
          </a:xfrm>
          <a:prstGeom prst="rect">
            <a:avLst/>
          </a:prstGeom>
        </p:spPr>
        <p:txBody>
          <a:bodyPr vert="horz" lIns="0" tIns="0" rIns="0" bIns="0" rtlCol="0" anchor="b" anchorCtr="0">
            <a:noAutofit/>
          </a:bodyPr>
          <a:lstStyle/>
          <a:p>
            <a:r>
              <a:rPr lang="de-DE" dirty="0"/>
              <a:t>Headline</a:t>
            </a:r>
          </a:p>
        </p:txBody>
      </p:sp>
      <p:sp>
        <p:nvSpPr>
          <p:cNvPr id="4" name="Textplatzhalter 3">
            <a:extLst>
              <a:ext uri="{FF2B5EF4-FFF2-40B4-BE49-F238E27FC236}">
                <a16:creationId xmlns:a16="http://schemas.microsoft.com/office/drawing/2014/main" id="{0BCAA83F-434C-3992-4BC9-3CD03E589A4C}"/>
              </a:ext>
            </a:extLst>
          </p:cNvPr>
          <p:cNvSpPr>
            <a:spLocks noGrp="1"/>
          </p:cNvSpPr>
          <p:nvPr>
            <p:ph type="body" idx="1"/>
          </p:nvPr>
        </p:nvSpPr>
        <p:spPr>
          <a:xfrm>
            <a:off x="1055688" y="2698462"/>
            <a:ext cx="7080394" cy="1680852"/>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238627714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txStyles>
    <p:titleStyle>
      <a:lvl1pPr algn="l" defTabSz="914400" rtl="0" eaLnBrk="1" latinLnBrk="0" hangingPunct="1">
        <a:lnSpc>
          <a:spcPct val="90000"/>
        </a:lnSpc>
        <a:spcBef>
          <a:spcPct val="0"/>
        </a:spcBef>
        <a:buNone/>
        <a:defRPr sz="4400" b="1" i="0" kern="1200">
          <a:solidFill>
            <a:srgbClr val="1C1F20"/>
          </a:solidFill>
          <a:latin typeface="Macklin Sans Bold" panose="020B0503030403030204" pitchFamily="34" charset="77"/>
          <a:ea typeface="+mj-ea"/>
          <a:cs typeface="Macklin Sans Bold" panose="020B0503030403030204" pitchFamily="34" charset="77"/>
        </a:defRPr>
      </a:lvl1pPr>
    </p:titleStyle>
    <p:bodyStyle>
      <a:lvl1pPr marL="0" indent="0" algn="l" defTabSz="914400" rtl="0" eaLnBrk="1" latinLnBrk="0" hangingPunct="1">
        <a:lnSpc>
          <a:spcPct val="90000"/>
        </a:lnSpc>
        <a:spcBef>
          <a:spcPts val="1000"/>
        </a:spcBef>
        <a:buFont typeface="Arial" panose="020B0604020202020204" pitchFamily="34" charset="0"/>
        <a:buNone/>
        <a:defRPr sz="1200" b="0" i="0" kern="1200">
          <a:solidFill>
            <a:srgbClr val="1C1F20"/>
          </a:solidFill>
          <a:latin typeface="Macklin Sans Regular" panose="020B0503030403030204" pitchFamily="34" charset="77"/>
          <a:ea typeface="+mn-ea"/>
          <a:cs typeface="Macklin Sans Regular" panose="020B0503030403030204" pitchFamily="34" charset="77"/>
        </a:defRPr>
      </a:lvl1pPr>
      <a:lvl2pPr marL="457200" indent="0" algn="l" defTabSz="914400" rtl="0" eaLnBrk="1" latinLnBrk="0" hangingPunct="1">
        <a:lnSpc>
          <a:spcPct val="90000"/>
        </a:lnSpc>
        <a:spcBef>
          <a:spcPts val="500"/>
        </a:spcBef>
        <a:buFont typeface="Arial" panose="020B0604020202020204" pitchFamily="34" charset="0"/>
        <a:buNone/>
        <a:defRPr sz="1200" b="0" i="0" kern="1200">
          <a:solidFill>
            <a:srgbClr val="1C1F20"/>
          </a:solidFill>
          <a:latin typeface="Macklin Sans Regular" panose="020B0503030403030204" pitchFamily="34" charset="77"/>
          <a:ea typeface="+mn-ea"/>
          <a:cs typeface="Macklin Sans Regular" panose="020B0503030403030204" pitchFamily="34" charset="77"/>
        </a:defRPr>
      </a:lvl2pPr>
      <a:lvl3pPr marL="914400" indent="0" algn="l" defTabSz="914400" rtl="0" eaLnBrk="1" latinLnBrk="0" hangingPunct="1">
        <a:lnSpc>
          <a:spcPct val="90000"/>
        </a:lnSpc>
        <a:spcBef>
          <a:spcPts val="500"/>
        </a:spcBef>
        <a:buFont typeface="Arial" panose="020B0604020202020204" pitchFamily="34" charset="0"/>
        <a:buNone/>
        <a:defRPr sz="1200" b="0" i="0" kern="1200">
          <a:solidFill>
            <a:srgbClr val="1C1F20"/>
          </a:solidFill>
          <a:latin typeface="Macklin Sans Regular" panose="020B0503030403030204" pitchFamily="34" charset="77"/>
          <a:ea typeface="+mn-ea"/>
          <a:cs typeface="Macklin Sans Regular" panose="020B0503030403030204" pitchFamily="34" charset="77"/>
        </a:defRPr>
      </a:lvl3pPr>
      <a:lvl4pPr marL="1371600" indent="0" algn="l" defTabSz="914400" rtl="0" eaLnBrk="1" latinLnBrk="0" hangingPunct="1">
        <a:lnSpc>
          <a:spcPct val="90000"/>
        </a:lnSpc>
        <a:spcBef>
          <a:spcPts val="500"/>
        </a:spcBef>
        <a:buFont typeface="Arial" panose="020B0604020202020204" pitchFamily="34" charset="0"/>
        <a:buNone/>
        <a:defRPr sz="1200" b="0" i="0" kern="1200">
          <a:solidFill>
            <a:srgbClr val="1C1F20"/>
          </a:solidFill>
          <a:latin typeface="Macklin Sans Regular" panose="020B0503030403030204" pitchFamily="34" charset="77"/>
          <a:ea typeface="+mn-ea"/>
          <a:cs typeface="Macklin Sans Regular" panose="020B0503030403030204" pitchFamily="34" charset="77"/>
        </a:defRPr>
      </a:lvl4pPr>
      <a:lvl5pPr marL="1828800" indent="0" algn="l" defTabSz="914400" rtl="0" eaLnBrk="1" latinLnBrk="0" hangingPunct="1">
        <a:lnSpc>
          <a:spcPct val="90000"/>
        </a:lnSpc>
        <a:spcBef>
          <a:spcPts val="500"/>
        </a:spcBef>
        <a:buFont typeface="Arial" panose="020B0604020202020204" pitchFamily="34" charset="0"/>
        <a:buNone/>
        <a:defRPr sz="1200" b="0" i="0" kern="1200">
          <a:solidFill>
            <a:srgbClr val="1C1F20"/>
          </a:solidFill>
          <a:latin typeface="Macklin Sans Regular" panose="020B0503030403030204" pitchFamily="34" charset="77"/>
          <a:ea typeface="+mn-ea"/>
          <a:cs typeface="Macklin Sans Regular" panose="020B0503030403030204" pitchFamily="34"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07" userDrawn="1">
          <p15:clr>
            <a:srgbClr val="F26B43"/>
          </p15:clr>
        </p15:guide>
        <p15:guide id="2" orient="horz" pos="3770" userDrawn="1">
          <p15:clr>
            <a:srgbClr val="F26B43"/>
          </p15:clr>
        </p15:guide>
        <p15:guide id="3" pos="665" userDrawn="1">
          <p15:clr>
            <a:srgbClr val="F26B43"/>
          </p15:clr>
        </p15:guide>
        <p15:guide id="4" pos="701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9.svg"/></Relationships>
</file>

<file path=ppt/slides/_rels/slide1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7.png"/><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1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svg"/><Relationship Id="rId10" Type="http://schemas.openxmlformats.org/officeDocument/2006/relationships/image" Target="../media/image12.svg"/><Relationship Id="rId4" Type="http://schemas.openxmlformats.org/officeDocument/2006/relationships/image" Target="../media/image6.png"/><Relationship Id="rId9" Type="http://schemas.openxmlformats.org/officeDocument/2006/relationships/image" Target="../media/image11.svg"/></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sv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6.png"/><Relationship Id="rId1" Type="http://schemas.openxmlformats.org/officeDocument/2006/relationships/slideLayout" Target="../slideLayouts/slideLayout1.xml"/><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30838" y="4593300"/>
            <a:ext cx="10091679" cy="1540486"/>
          </a:xfrm>
        </p:spPr>
        <p:txBody>
          <a:bodyPr/>
          <a:lstStyle/>
          <a:p>
            <a:r>
              <a:rPr lang="de-DE" dirty="0">
                <a:solidFill>
                  <a:schemeClr val="accent1"/>
                </a:solidFill>
              </a:rPr>
              <a:t>Innovation treiben</a:t>
            </a:r>
            <a:br>
              <a:rPr lang="de-DE" dirty="0"/>
            </a:br>
            <a:br>
              <a:rPr lang="de-DE" dirty="0"/>
            </a:br>
            <a:r>
              <a:rPr lang="de-DE" sz="3800" b="0" dirty="0"/>
              <a:t>07. November 2023:		16h00-17h30 (live)</a:t>
            </a:r>
            <a:br>
              <a:rPr lang="de-DE" sz="3800" b="0" dirty="0"/>
            </a:br>
            <a:r>
              <a:rPr lang="de-DE" sz="3800" b="0" dirty="0"/>
              <a:t>15. November 2023:		10h00-11h30 (online)</a:t>
            </a:r>
            <a:br>
              <a:rPr lang="de-DE" sz="3800" b="0" dirty="0"/>
            </a:br>
            <a:r>
              <a:rPr lang="de-DE" sz="3800" b="0" dirty="0"/>
              <a:t>23. November 2023:		16h00-17h30 (online)</a:t>
            </a:r>
            <a:br>
              <a:rPr lang="de-DE" sz="3800" b="0" dirty="0"/>
            </a:br>
            <a:endParaRPr lang="de-DE" sz="3800" b="0" dirty="0"/>
          </a:p>
        </p:txBody>
      </p:sp>
      <p:sp>
        <p:nvSpPr>
          <p:cNvPr id="3" name="Textplatzhalter 2">
            <a:extLst>
              <a:ext uri="{FF2B5EF4-FFF2-40B4-BE49-F238E27FC236}">
                <a16:creationId xmlns:a16="http://schemas.microsoft.com/office/drawing/2014/main" id="{A28A9C4E-B0B8-7F1B-2624-D285C6B57754}"/>
              </a:ext>
            </a:extLst>
          </p:cNvPr>
          <p:cNvSpPr>
            <a:spLocks noGrp="1"/>
          </p:cNvSpPr>
          <p:nvPr>
            <p:ph type="body" sz="quarter" idx="10"/>
          </p:nvPr>
        </p:nvSpPr>
        <p:spPr>
          <a:xfrm>
            <a:off x="1050824" y="567727"/>
            <a:ext cx="10090351" cy="1677381"/>
          </a:xfrm>
        </p:spPr>
        <p:txBody>
          <a:bodyPr/>
          <a:lstStyle/>
          <a:p>
            <a:r>
              <a:rPr lang="de-DE" dirty="0"/>
              <a:t>Superpower 2.0</a:t>
            </a:r>
            <a:br>
              <a:rPr lang="de-DE" dirty="0"/>
            </a:br>
            <a:r>
              <a:rPr lang="de-DE" dirty="0"/>
              <a:t>Die Leadership-Academy </a:t>
            </a:r>
            <a:br>
              <a:rPr lang="de-DE" dirty="0"/>
            </a:br>
            <a:r>
              <a:rPr lang="de-DE" dirty="0"/>
              <a:t>für die Coaches der </a:t>
            </a:r>
            <a:r>
              <a:rPr lang="de-DE" dirty="0" err="1"/>
              <a:t>Newkom</a:t>
            </a:r>
            <a:r>
              <a:rPr lang="de-DE" dirty="0"/>
              <a:t> AG</a:t>
            </a:r>
          </a:p>
          <a:p>
            <a:endParaRPr lang="de-DE" dirty="0"/>
          </a:p>
        </p:txBody>
      </p:sp>
      <p:sp>
        <p:nvSpPr>
          <p:cNvPr id="5" name="Stern: 5 Zacken 4">
            <a:extLst>
              <a:ext uri="{FF2B5EF4-FFF2-40B4-BE49-F238E27FC236}">
                <a16:creationId xmlns:a16="http://schemas.microsoft.com/office/drawing/2014/main" id="{E142E598-4FEA-934D-1B11-8BBE2EF9ED26}"/>
              </a:ext>
            </a:extLst>
          </p:cNvPr>
          <p:cNvSpPr/>
          <p:nvPr/>
        </p:nvSpPr>
        <p:spPr>
          <a:xfrm>
            <a:off x="5149408" y="625713"/>
            <a:ext cx="503853" cy="409741"/>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2406669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lowchart: Document 10">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838200" y="171162"/>
            <a:ext cx="2840182" cy="2371148"/>
          </a:xfrm>
        </p:spPr>
        <p:txBody>
          <a:bodyPr vert="horz" lIns="91440" tIns="45720" rIns="91440" bIns="45720" rtlCol="0" anchor="ctr">
            <a:normAutofit/>
          </a:bodyPr>
          <a:lstStyle/>
          <a:p>
            <a:r>
              <a:rPr lang="en-US" sz="3200" dirty="0">
                <a:solidFill>
                  <a:srgbClr val="FFFFFF"/>
                </a:solidFill>
                <a:latin typeface="Macklin Sans Bold" panose="020B0503030403030204"/>
                <a:ea typeface="+mj-ea"/>
                <a:cs typeface="+mj-cs"/>
              </a:rPr>
              <a:t>Innovation </a:t>
            </a:r>
            <a:r>
              <a:rPr lang="en-US" sz="3200" dirty="0" err="1">
                <a:solidFill>
                  <a:srgbClr val="FFFFFF"/>
                </a:solidFill>
                <a:latin typeface="Macklin Sans Bold" panose="020B0503030403030204"/>
                <a:ea typeface="+mj-ea"/>
                <a:cs typeface="+mj-cs"/>
              </a:rPr>
              <a:t>treiben</a:t>
            </a:r>
            <a:br>
              <a:rPr lang="en-US" sz="3200" kern="1200" dirty="0">
                <a:solidFill>
                  <a:srgbClr val="FFFFFF"/>
                </a:solidFill>
                <a:latin typeface="+mj-lt"/>
                <a:ea typeface="+mj-ea"/>
                <a:cs typeface="+mj-cs"/>
              </a:rPr>
            </a:br>
            <a:endParaRPr lang="en-US" sz="3200" kern="1200" dirty="0">
              <a:solidFill>
                <a:srgbClr val="FFFFFF"/>
              </a:solidFill>
              <a:latin typeface="+mj-lt"/>
              <a:ea typeface="+mj-ea"/>
              <a:cs typeface="+mj-cs"/>
            </a:endParaRPr>
          </a:p>
        </p:txBody>
      </p:sp>
      <p:pic>
        <p:nvPicPr>
          <p:cNvPr id="3" name="Grafik 2" descr="Gruppe von Männern mit einfarbiger Füllung">
            <a:extLst>
              <a:ext uri="{FF2B5EF4-FFF2-40B4-BE49-F238E27FC236}">
                <a16:creationId xmlns:a16="http://schemas.microsoft.com/office/drawing/2014/main" id="{377C3EBE-61C6-57FE-4B77-22E8AFFA0F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353800" y="319027"/>
            <a:ext cx="556456" cy="556456"/>
          </a:xfrm>
          <a:prstGeom prst="rect">
            <a:avLst/>
          </a:prstGeom>
        </p:spPr>
      </p:pic>
      <p:grpSp>
        <p:nvGrpSpPr>
          <p:cNvPr id="13" name="Gruppieren 12">
            <a:extLst>
              <a:ext uri="{FF2B5EF4-FFF2-40B4-BE49-F238E27FC236}">
                <a16:creationId xmlns:a16="http://schemas.microsoft.com/office/drawing/2014/main" id="{9088D26C-2416-2862-130E-A17E1919E165}"/>
              </a:ext>
            </a:extLst>
          </p:cNvPr>
          <p:cNvGrpSpPr/>
          <p:nvPr/>
        </p:nvGrpSpPr>
        <p:grpSpPr>
          <a:xfrm>
            <a:off x="2791090" y="83239"/>
            <a:ext cx="7423723" cy="6691521"/>
            <a:chOff x="2791090" y="83239"/>
            <a:chExt cx="7423723" cy="6691521"/>
          </a:xfrm>
        </p:grpSpPr>
        <p:sp>
          <p:nvSpPr>
            <p:cNvPr id="14" name="Ellipse 13">
              <a:extLst>
                <a:ext uri="{FF2B5EF4-FFF2-40B4-BE49-F238E27FC236}">
                  <a16:creationId xmlns:a16="http://schemas.microsoft.com/office/drawing/2014/main" id="{FFADD54C-04E3-6A5E-B040-8FA621CE853F}"/>
                </a:ext>
              </a:extLst>
            </p:cNvPr>
            <p:cNvSpPr/>
            <p:nvPr/>
          </p:nvSpPr>
          <p:spPr>
            <a:xfrm>
              <a:off x="5260420" y="2010049"/>
              <a:ext cx="2485063" cy="2339422"/>
            </a:xfrm>
            <a:prstGeom prst="ellipse">
              <a:avLst/>
            </a:prstGeom>
            <a:solidFill>
              <a:srgbClr val="97C222"/>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de-CH" sz="2400" b="1" kern="100" dirty="0">
                  <a:effectLst/>
                  <a:latin typeface="Macklin Sans Bold" panose="020B0503030403030204"/>
                  <a:ea typeface="Calibri" panose="020F0502020204030204" pitchFamily="34" charset="0"/>
                  <a:cs typeface="Times New Roman" panose="02020603050405020304" pitchFamily="18" charset="0"/>
                </a:rPr>
                <a:t>Innovation</a:t>
              </a:r>
              <a:br>
                <a:rPr lang="de-CH" sz="2400" b="1" kern="100" dirty="0">
                  <a:effectLst/>
                  <a:latin typeface="Macklin Sans Bold" panose="020B0503030403030204"/>
                  <a:ea typeface="Calibri" panose="020F0502020204030204" pitchFamily="34" charset="0"/>
                  <a:cs typeface="Times New Roman" panose="02020603050405020304" pitchFamily="18" charset="0"/>
                </a:rPr>
              </a:br>
              <a:r>
                <a:rPr lang="de-CH" sz="2400" b="1" kern="100" dirty="0">
                  <a:effectLst/>
                  <a:latin typeface="Macklin Sans Bold" panose="020B0503030403030204"/>
                  <a:ea typeface="Calibri" panose="020F0502020204030204" pitchFamily="34" charset="0"/>
                  <a:cs typeface="Times New Roman" panose="02020603050405020304" pitchFamily="18" charset="0"/>
                </a:rPr>
                <a:t>treiben</a:t>
              </a:r>
              <a:endParaRPr lang="de-CH" sz="2400" kern="100" dirty="0">
                <a:effectLst/>
                <a:latin typeface="Macklin Sans Bold" panose="020B0503030403030204"/>
                <a:ea typeface="Calibri" panose="020F0502020204030204" pitchFamily="34" charset="0"/>
                <a:cs typeface="Times New Roman" panose="02020603050405020304" pitchFamily="18" charset="0"/>
              </a:endParaRPr>
            </a:p>
          </p:txBody>
        </p:sp>
        <p:sp>
          <p:nvSpPr>
            <p:cNvPr id="15" name="Ellipse 14">
              <a:extLst>
                <a:ext uri="{FF2B5EF4-FFF2-40B4-BE49-F238E27FC236}">
                  <a16:creationId xmlns:a16="http://schemas.microsoft.com/office/drawing/2014/main" id="{2E033C1D-0581-BE7D-9923-C20E8910CD5E}"/>
                </a:ext>
              </a:extLst>
            </p:cNvPr>
            <p:cNvSpPr/>
            <p:nvPr/>
          </p:nvSpPr>
          <p:spPr>
            <a:xfrm>
              <a:off x="6877066" y="89604"/>
              <a:ext cx="2485063" cy="2339423"/>
            </a:xfrm>
            <a:prstGeom prst="ellipse">
              <a:avLst/>
            </a:prstGeom>
            <a:solidFill>
              <a:srgbClr val="4472C4"/>
            </a:solidFill>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de-CH" sz="2800" kern="100" dirty="0">
                <a:effectLst/>
                <a:latin typeface="Macklin Sans Bold" panose="020B0503030403030204"/>
                <a:ea typeface="Calibri" panose="020F0502020204030204" pitchFamily="34" charset="0"/>
                <a:cs typeface="Times New Roman" panose="02020603050405020304" pitchFamily="18" charset="0"/>
              </a:endParaRPr>
            </a:p>
          </p:txBody>
        </p:sp>
        <p:sp>
          <p:nvSpPr>
            <p:cNvPr id="16" name="Ellipse 15">
              <a:extLst>
                <a:ext uri="{FF2B5EF4-FFF2-40B4-BE49-F238E27FC236}">
                  <a16:creationId xmlns:a16="http://schemas.microsoft.com/office/drawing/2014/main" id="{B10322BD-9496-C0E2-4641-DE2986745D4C}"/>
                </a:ext>
              </a:extLst>
            </p:cNvPr>
            <p:cNvSpPr/>
            <p:nvPr/>
          </p:nvSpPr>
          <p:spPr>
            <a:xfrm>
              <a:off x="3668219" y="83239"/>
              <a:ext cx="2485063" cy="2339423"/>
            </a:xfrm>
            <a:prstGeom prst="ellipse">
              <a:avLst/>
            </a:prstGeom>
            <a:solidFill>
              <a:srgbClr val="4472C4"/>
            </a:solidFill>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de-CH" sz="2800" kern="100" dirty="0">
                <a:effectLst/>
                <a:latin typeface="Macklin Sans Bold" panose="020B0503030403030204"/>
                <a:ea typeface="Calibri" panose="020F0502020204030204" pitchFamily="34" charset="0"/>
                <a:cs typeface="Times New Roman" panose="02020603050405020304" pitchFamily="18" charset="0"/>
              </a:endParaRPr>
            </a:p>
          </p:txBody>
        </p:sp>
        <p:sp>
          <p:nvSpPr>
            <p:cNvPr id="17" name="Ellipse 16">
              <a:extLst>
                <a:ext uri="{FF2B5EF4-FFF2-40B4-BE49-F238E27FC236}">
                  <a16:creationId xmlns:a16="http://schemas.microsoft.com/office/drawing/2014/main" id="{9957EEF3-A3DF-8B2F-0AF6-C950A1E2AAD4}"/>
                </a:ext>
              </a:extLst>
            </p:cNvPr>
            <p:cNvSpPr/>
            <p:nvPr/>
          </p:nvSpPr>
          <p:spPr>
            <a:xfrm>
              <a:off x="2791090" y="2773971"/>
              <a:ext cx="2485063" cy="2339423"/>
            </a:xfrm>
            <a:prstGeom prst="ellipse">
              <a:avLst/>
            </a:prstGeom>
            <a:solidFill>
              <a:srgbClr val="4472C4"/>
            </a:solidFill>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de-CH" sz="2800" kern="100" dirty="0">
                <a:effectLst/>
                <a:latin typeface="Macklin Sans Bold" panose="020B0503030403030204"/>
                <a:ea typeface="Calibri" panose="020F0502020204030204" pitchFamily="34" charset="0"/>
                <a:cs typeface="Times New Roman" panose="02020603050405020304" pitchFamily="18" charset="0"/>
              </a:endParaRPr>
            </a:p>
          </p:txBody>
        </p:sp>
        <p:sp>
          <p:nvSpPr>
            <p:cNvPr id="18" name="Ellipse 17">
              <a:extLst>
                <a:ext uri="{FF2B5EF4-FFF2-40B4-BE49-F238E27FC236}">
                  <a16:creationId xmlns:a16="http://schemas.microsoft.com/office/drawing/2014/main" id="{060F20B6-FC5F-D633-BD82-79C9E5A2CA80}"/>
                </a:ext>
              </a:extLst>
            </p:cNvPr>
            <p:cNvSpPr/>
            <p:nvPr/>
          </p:nvSpPr>
          <p:spPr>
            <a:xfrm>
              <a:off x="7729750" y="2782887"/>
              <a:ext cx="2485063" cy="2339423"/>
            </a:xfrm>
            <a:prstGeom prst="ellipse">
              <a:avLst/>
            </a:prstGeom>
            <a:solidFill>
              <a:srgbClr val="4472C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de-CH" sz="2800" kern="100" dirty="0">
                <a:effectLst/>
                <a:latin typeface="Macklin Sans Bold" panose="020B0503030403030204"/>
                <a:ea typeface="Calibri" panose="020F0502020204030204" pitchFamily="34" charset="0"/>
                <a:cs typeface="Times New Roman" panose="02020603050405020304" pitchFamily="18" charset="0"/>
              </a:endParaRPr>
            </a:p>
          </p:txBody>
        </p:sp>
        <p:sp>
          <p:nvSpPr>
            <p:cNvPr id="19" name="Ellipse 18">
              <a:extLst>
                <a:ext uri="{FF2B5EF4-FFF2-40B4-BE49-F238E27FC236}">
                  <a16:creationId xmlns:a16="http://schemas.microsoft.com/office/drawing/2014/main" id="{1FD5FB0D-CB66-5730-EAAA-B33B7FCDDC96}"/>
                </a:ext>
              </a:extLst>
            </p:cNvPr>
            <p:cNvSpPr/>
            <p:nvPr/>
          </p:nvSpPr>
          <p:spPr>
            <a:xfrm>
              <a:off x="5251122" y="4435337"/>
              <a:ext cx="2485063" cy="2339423"/>
            </a:xfrm>
            <a:prstGeom prst="ellipse">
              <a:avLst/>
            </a:prstGeom>
            <a:solidFill>
              <a:srgbClr val="4472C4"/>
            </a:solidFill>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de-CH" sz="2800" kern="100" dirty="0">
                <a:effectLst/>
                <a:latin typeface="Macklin Sans Bold" panose="020B0503030403030204"/>
                <a:ea typeface="Calibri" panose="020F0502020204030204" pitchFamily="34" charset="0"/>
                <a:cs typeface="Times New Roman" panose="02020603050405020304" pitchFamily="18" charset="0"/>
              </a:endParaRPr>
            </a:p>
          </p:txBody>
        </p:sp>
      </p:grpSp>
      <p:sp>
        <p:nvSpPr>
          <p:cNvPr id="20" name="Textfeld 19">
            <a:extLst>
              <a:ext uri="{FF2B5EF4-FFF2-40B4-BE49-F238E27FC236}">
                <a16:creationId xmlns:a16="http://schemas.microsoft.com/office/drawing/2014/main" id="{BF4553F8-1487-B0B4-7593-589031DB8DC8}"/>
              </a:ext>
            </a:extLst>
          </p:cNvPr>
          <p:cNvSpPr txBox="1"/>
          <p:nvPr/>
        </p:nvSpPr>
        <p:spPr>
          <a:xfrm>
            <a:off x="6819269" y="173828"/>
            <a:ext cx="2651367" cy="1969770"/>
          </a:xfrm>
          <a:prstGeom prst="rect">
            <a:avLst/>
          </a:prstGeom>
          <a:noFill/>
        </p:spPr>
        <p:txBody>
          <a:bodyPr wrap="none" rtlCol="0">
            <a:spAutoFit/>
          </a:bodyPr>
          <a:lstStyle/>
          <a:p>
            <a:pPr algn="ctr"/>
            <a:r>
              <a:rPr lang="de-CH" sz="2400" b="1"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1</a:t>
            </a:r>
            <a:endParaRPr lang="de-CH" sz="1800" kern="100" dirty="0">
              <a:solidFill>
                <a:schemeClr val="bg1"/>
              </a:solidFill>
              <a:effectLst/>
              <a:latin typeface="Macklin Sans Bold" panose="020B0503030403030204"/>
              <a:ea typeface="Calibri" panose="020F0502020204030204" pitchFamily="34" charset="0"/>
              <a:cs typeface="Times New Roman" panose="02020603050405020304" pitchFamily="18" charset="0"/>
            </a:endParaRPr>
          </a:p>
          <a:p>
            <a:pPr algn="ctr"/>
            <a: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Was ist heute gut? </a:t>
            </a:r>
            <a:b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Worauf sind wir stolz?</a:t>
            </a:r>
            <a:b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Worauf wollen wir aufbauen?</a:t>
            </a:r>
            <a:b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Was bedauern wir und </a:t>
            </a:r>
            <a:b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wollen wir nicht mehr tun?</a:t>
            </a:r>
          </a:p>
          <a:p>
            <a:pPr algn="ctr"/>
            <a:endParaRPr lang="de-CH" dirty="0">
              <a:solidFill>
                <a:schemeClr val="bg1"/>
              </a:solidFill>
              <a:latin typeface="Macklin Sans Bold" panose="020B0503030403030204"/>
            </a:endParaRPr>
          </a:p>
        </p:txBody>
      </p:sp>
      <p:sp>
        <p:nvSpPr>
          <p:cNvPr id="22" name="Textfeld 21">
            <a:extLst>
              <a:ext uri="{FF2B5EF4-FFF2-40B4-BE49-F238E27FC236}">
                <a16:creationId xmlns:a16="http://schemas.microsoft.com/office/drawing/2014/main" id="{BEC0AB42-1781-F271-1A01-0A4D1C70A3DB}"/>
              </a:ext>
            </a:extLst>
          </p:cNvPr>
          <p:cNvSpPr txBox="1"/>
          <p:nvPr/>
        </p:nvSpPr>
        <p:spPr>
          <a:xfrm>
            <a:off x="7747042" y="2763052"/>
            <a:ext cx="2460032" cy="2185214"/>
          </a:xfrm>
          <a:prstGeom prst="rect">
            <a:avLst/>
          </a:prstGeom>
          <a:noFill/>
        </p:spPr>
        <p:txBody>
          <a:bodyPr wrap="square">
            <a:spAutoFit/>
          </a:bodyPr>
          <a:lstStyle/>
          <a:p>
            <a:pPr algn="ctr"/>
            <a:r>
              <a:rPr lang="de-CH" sz="2400" b="1"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2</a:t>
            </a:r>
            <a:br>
              <a:rPr lang="de-CH" sz="18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r>
              <a:rPr lang="de-CH" sz="1600" dirty="0">
                <a:solidFill>
                  <a:schemeClr val="bg1"/>
                </a:solidFill>
                <a:latin typeface="Macklin Sans Bold" panose="020B0503030403030204"/>
              </a:rPr>
              <a:t>Welche innovativen Lösungen drängen gerade auf den Markt?</a:t>
            </a:r>
            <a:br>
              <a:rPr lang="de-CH" sz="1600" dirty="0">
                <a:solidFill>
                  <a:schemeClr val="bg1"/>
                </a:solidFill>
                <a:latin typeface="Macklin Sans Bold" panose="020B0503030403030204"/>
              </a:rPr>
            </a:br>
            <a:r>
              <a:rPr lang="de-CH" sz="1600" dirty="0">
                <a:solidFill>
                  <a:schemeClr val="bg1"/>
                </a:solidFill>
                <a:latin typeface="Macklin Sans Bold" panose="020B0503030403030204"/>
              </a:rPr>
              <a:t>Welche Kundenbedürfnisse entwickeln sich gerade</a:t>
            </a:r>
            <a: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a:t>
            </a:r>
            <a:b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Welche Ideen entstehen daraus für uns?</a:t>
            </a:r>
          </a:p>
        </p:txBody>
      </p:sp>
      <p:sp>
        <p:nvSpPr>
          <p:cNvPr id="23" name="Textfeld 22">
            <a:extLst>
              <a:ext uri="{FF2B5EF4-FFF2-40B4-BE49-F238E27FC236}">
                <a16:creationId xmlns:a16="http://schemas.microsoft.com/office/drawing/2014/main" id="{D901F587-897F-689A-99BC-28D6E006F11C}"/>
              </a:ext>
            </a:extLst>
          </p:cNvPr>
          <p:cNvSpPr txBox="1"/>
          <p:nvPr/>
        </p:nvSpPr>
        <p:spPr>
          <a:xfrm>
            <a:off x="5275669" y="4388625"/>
            <a:ext cx="2460032" cy="2185214"/>
          </a:xfrm>
          <a:prstGeom prst="rect">
            <a:avLst/>
          </a:prstGeom>
          <a:noFill/>
        </p:spPr>
        <p:txBody>
          <a:bodyPr wrap="square">
            <a:spAutoFit/>
          </a:bodyPr>
          <a:lstStyle/>
          <a:p>
            <a:pPr algn="ctr"/>
            <a:r>
              <a:rPr lang="de-CH" sz="2400" b="1" kern="100" dirty="0">
                <a:solidFill>
                  <a:schemeClr val="bg1"/>
                </a:solidFill>
                <a:latin typeface="Macklin Sans Bold" panose="020B0503030403030204"/>
                <a:ea typeface="Calibri" panose="020F0502020204030204" pitchFamily="34" charset="0"/>
                <a:cs typeface="Times New Roman" panose="02020603050405020304" pitchFamily="18" charset="0"/>
              </a:rPr>
              <a:t>3</a:t>
            </a:r>
            <a:br>
              <a:rPr lang="de-CH" sz="18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r>
              <a:rPr lang="de-CH" sz="1600" dirty="0">
                <a:solidFill>
                  <a:schemeClr val="bg1"/>
                </a:solidFill>
                <a:latin typeface="Macklin Sans Bold" panose="020B0503030403030204"/>
              </a:rPr>
              <a:t>Welche Ideen geben </a:t>
            </a:r>
            <a:br>
              <a:rPr lang="de-CH" sz="1600" dirty="0">
                <a:solidFill>
                  <a:schemeClr val="bg1"/>
                </a:solidFill>
                <a:latin typeface="Macklin Sans Bold" panose="020B0503030403030204"/>
              </a:rPr>
            </a:br>
            <a:r>
              <a:rPr lang="de-CH" sz="1600" dirty="0">
                <a:solidFill>
                  <a:schemeClr val="bg1"/>
                </a:solidFill>
                <a:latin typeface="Macklin Sans Bold" panose="020B0503030403030204"/>
              </a:rPr>
              <a:t>uns Energie?</a:t>
            </a:r>
            <a:br>
              <a:rPr lang="de-CH" sz="1600" dirty="0">
                <a:solidFill>
                  <a:schemeClr val="bg1"/>
                </a:solidFill>
                <a:latin typeface="Macklin Sans Bold" panose="020B0503030403030204"/>
              </a:rPr>
            </a:br>
            <a:r>
              <a:rPr lang="de-CH" sz="1600" dirty="0">
                <a:solidFill>
                  <a:schemeClr val="bg1"/>
                </a:solidFill>
                <a:latin typeface="Macklin Sans Bold" panose="020B0503030403030204"/>
              </a:rPr>
              <a:t>Was passt zu uns?</a:t>
            </a:r>
          </a:p>
          <a:p>
            <a:pPr algn="ctr"/>
            <a:r>
              <a:rPr lang="de-CH" sz="1600" dirty="0">
                <a:solidFill>
                  <a:schemeClr val="bg1"/>
                </a:solidFill>
                <a:latin typeface="Macklin Sans Bold" panose="020B0503030403030204"/>
              </a:rPr>
              <a:t>Wie können wir damit unseren Kunden helfen, Mehrwert zu schaffen? </a:t>
            </a:r>
            <a:b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endPar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endParaRPr>
          </a:p>
        </p:txBody>
      </p:sp>
      <p:sp>
        <p:nvSpPr>
          <p:cNvPr id="24" name="Textfeld 23">
            <a:extLst>
              <a:ext uri="{FF2B5EF4-FFF2-40B4-BE49-F238E27FC236}">
                <a16:creationId xmlns:a16="http://schemas.microsoft.com/office/drawing/2014/main" id="{A4F1EA6D-49C6-BF88-6F38-9E814CB588BD}"/>
              </a:ext>
            </a:extLst>
          </p:cNvPr>
          <p:cNvSpPr txBox="1"/>
          <p:nvPr/>
        </p:nvSpPr>
        <p:spPr>
          <a:xfrm>
            <a:off x="2841721" y="2742787"/>
            <a:ext cx="2460032" cy="2185214"/>
          </a:xfrm>
          <a:prstGeom prst="rect">
            <a:avLst/>
          </a:prstGeom>
          <a:noFill/>
        </p:spPr>
        <p:txBody>
          <a:bodyPr wrap="square">
            <a:spAutoFit/>
          </a:bodyPr>
          <a:lstStyle/>
          <a:p>
            <a:pPr algn="ctr"/>
            <a:r>
              <a:rPr lang="de-CH" sz="2400" b="1"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4</a:t>
            </a:r>
            <a:br>
              <a:rPr lang="de-CH" sz="18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Wie können</a:t>
            </a:r>
            <a:r>
              <a:rPr lang="de-CH" sz="1600" kern="100" dirty="0">
                <a:solidFill>
                  <a:schemeClr val="bg1"/>
                </a:solidFill>
                <a:latin typeface="Macklin Sans Bold" panose="020B0503030403030204"/>
                <a:ea typeface="Calibri" panose="020F0502020204030204" pitchFamily="34" charset="0"/>
                <a:cs typeface="Times New Roman" panose="02020603050405020304" pitchFamily="18" charset="0"/>
              </a:rPr>
              <a:t> wir für </a:t>
            </a:r>
            <a:br>
              <a:rPr lang="de-CH" sz="1600" kern="100" dirty="0">
                <a:solidFill>
                  <a:schemeClr val="bg1"/>
                </a:solidFill>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latin typeface="Macklin Sans Bold" panose="020B0503030403030204"/>
                <a:ea typeface="Calibri" panose="020F0502020204030204" pitchFamily="34" charset="0"/>
                <a:cs typeface="Times New Roman" panose="02020603050405020304" pitchFamily="18" charset="0"/>
              </a:rPr>
              <a:t>diesen Mehrwert gemeinsam einen Prototypen erstellen? </a:t>
            </a:r>
            <a:br>
              <a:rPr lang="de-CH" sz="1600" kern="100" dirty="0">
                <a:solidFill>
                  <a:schemeClr val="bg1"/>
                </a:solidFill>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latin typeface="Macklin Sans Bold" panose="020B0503030403030204"/>
                <a:ea typeface="Calibri" panose="020F0502020204030204" pitchFamily="34" charset="0"/>
                <a:cs typeface="Times New Roman" panose="02020603050405020304" pitchFamily="18" charset="0"/>
              </a:rPr>
              <a:t>Wie sieht er aus? Was kann er? Mit wem wollen wir das ausprobieren?</a:t>
            </a:r>
            <a:endPar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endParaRPr>
          </a:p>
        </p:txBody>
      </p:sp>
      <p:sp>
        <p:nvSpPr>
          <p:cNvPr id="25" name="Textfeld 24">
            <a:extLst>
              <a:ext uri="{FF2B5EF4-FFF2-40B4-BE49-F238E27FC236}">
                <a16:creationId xmlns:a16="http://schemas.microsoft.com/office/drawing/2014/main" id="{46E165DD-E644-BF23-017C-70D2D147681D}"/>
              </a:ext>
            </a:extLst>
          </p:cNvPr>
          <p:cNvSpPr txBox="1"/>
          <p:nvPr/>
        </p:nvSpPr>
        <p:spPr>
          <a:xfrm>
            <a:off x="3700046" y="83239"/>
            <a:ext cx="2460032" cy="2185214"/>
          </a:xfrm>
          <a:prstGeom prst="rect">
            <a:avLst/>
          </a:prstGeom>
          <a:noFill/>
        </p:spPr>
        <p:txBody>
          <a:bodyPr wrap="square">
            <a:spAutoFit/>
          </a:bodyPr>
          <a:lstStyle/>
          <a:p>
            <a:pPr algn="ctr"/>
            <a:r>
              <a:rPr lang="de-CH" sz="2400" b="1" kern="100" dirty="0">
                <a:solidFill>
                  <a:schemeClr val="bg1"/>
                </a:solidFill>
                <a:latin typeface="Macklin Sans Bold" panose="020B0503030403030204"/>
                <a:ea typeface="Calibri" panose="020F0502020204030204" pitchFamily="34" charset="0"/>
                <a:cs typeface="Times New Roman" panose="02020603050405020304" pitchFamily="18" charset="0"/>
              </a:rPr>
              <a:t>5</a:t>
            </a:r>
            <a:br>
              <a:rPr lang="de-CH" sz="18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Woran erkennen wir, </a:t>
            </a:r>
            <a:b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dass der Prototyp funktioniert?</a:t>
            </a:r>
            <a:b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rPr>
              <a:t>Was verändern wir, wenn er es nicht tut? </a:t>
            </a:r>
            <a:br>
              <a:rPr lang="de-CH" sz="1600" kern="100" dirty="0">
                <a:solidFill>
                  <a:schemeClr val="bg1"/>
                </a:solidFill>
                <a:latin typeface="Macklin Sans Bold" panose="020B0503030403030204"/>
                <a:ea typeface="Calibri" panose="020F0502020204030204" pitchFamily="34" charset="0"/>
                <a:cs typeface="Times New Roman" panose="02020603050405020304" pitchFamily="18" charset="0"/>
              </a:rPr>
            </a:br>
            <a:r>
              <a:rPr lang="de-CH" sz="1600" kern="100" dirty="0">
                <a:solidFill>
                  <a:schemeClr val="bg1"/>
                </a:solidFill>
                <a:latin typeface="Macklin Sans Bold" panose="020B0503030403030204"/>
                <a:ea typeface="Calibri" panose="020F0502020204030204" pitchFamily="34" charset="0"/>
                <a:cs typeface="Times New Roman" panose="02020603050405020304" pitchFamily="18" charset="0"/>
              </a:rPr>
              <a:t>Was tun wir, wenn er funktioniert?</a:t>
            </a:r>
            <a:endParaRPr lang="de-CH" sz="1600" kern="100" dirty="0">
              <a:solidFill>
                <a:schemeClr val="bg1"/>
              </a:solidFill>
              <a:effectLst/>
              <a:latin typeface="Macklin Sans Bold" panose="020B0503030403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793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439216"/>
            <a:ext cx="10091679" cy="1115290"/>
          </a:xfrm>
        </p:spPr>
        <p:txBody>
          <a:bodyPr/>
          <a:lstStyle/>
          <a:p>
            <a:r>
              <a:rPr lang="de-DE" dirty="0">
                <a:solidFill>
                  <a:schemeClr val="accent1"/>
                </a:solidFill>
              </a:rPr>
              <a:t>Innovation treiben</a:t>
            </a:r>
            <a:br>
              <a:rPr lang="de-DE" dirty="0">
                <a:solidFill>
                  <a:schemeClr val="accent1"/>
                </a:solidFill>
              </a:rPr>
            </a:br>
            <a:r>
              <a:rPr lang="de-DE" sz="2800" dirty="0" err="1">
                <a:solidFill>
                  <a:schemeClr val="accent1"/>
                </a:solidFill>
              </a:rPr>
              <a:t>Breakout</a:t>
            </a:r>
            <a:r>
              <a:rPr lang="de-DE" sz="2800" dirty="0">
                <a:solidFill>
                  <a:schemeClr val="accent1"/>
                </a:solidFill>
              </a:rPr>
              <a:t> Session (25‘)</a:t>
            </a:r>
          </a:p>
        </p:txBody>
      </p:sp>
      <p:sp>
        <p:nvSpPr>
          <p:cNvPr id="6" name="Textfeld 5">
            <a:extLst>
              <a:ext uri="{FF2B5EF4-FFF2-40B4-BE49-F238E27FC236}">
                <a16:creationId xmlns:a16="http://schemas.microsoft.com/office/drawing/2014/main" id="{9B114880-C9A7-D7F5-901C-3EF1E40DE4BF}"/>
              </a:ext>
            </a:extLst>
          </p:cNvPr>
          <p:cNvSpPr txBox="1"/>
          <p:nvPr/>
        </p:nvSpPr>
        <p:spPr>
          <a:xfrm>
            <a:off x="932227" y="1822783"/>
            <a:ext cx="10423802" cy="4093428"/>
          </a:xfrm>
          <a:prstGeom prst="rect">
            <a:avLst/>
          </a:prstGeom>
          <a:noFill/>
        </p:spPr>
        <p:txBody>
          <a:bodyPr wrap="square" rtlCol="0">
            <a:spAutoFit/>
          </a:bodyPr>
          <a:lstStyle/>
          <a:p>
            <a:pPr>
              <a:tabLst>
                <a:tab pos="358775" algn="l"/>
              </a:tabLst>
            </a:pPr>
            <a:r>
              <a:rPr lang="de-DE" sz="2000" dirty="0">
                <a:solidFill>
                  <a:schemeClr val="bg1"/>
                </a:solidFill>
                <a:latin typeface="Macklin Sans"/>
              </a:rPr>
              <a:t>Bildet Zweier-Teams. </a:t>
            </a:r>
          </a:p>
          <a:p>
            <a:pPr>
              <a:tabLst>
                <a:tab pos="358775" algn="l"/>
              </a:tabLst>
            </a:pPr>
            <a:endParaRPr lang="de-DE" sz="2000" dirty="0">
              <a:solidFill>
                <a:schemeClr val="bg1"/>
              </a:solidFill>
              <a:latin typeface="Macklin Sans"/>
            </a:endParaRPr>
          </a:p>
          <a:p>
            <a:pPr>
              <a:tabLst>
                <a:tab pos="358775" algn="l"/>
              </a:tabLst>
            </a:pPr>
            <a:r>
              <a:rPr lang="de-DE" sz="2000" dirty="0">
                <a:solidFill>
                  <a:schemeClr val="bg1"/>
                </a:solidFill>
                <a:latin typeface="Macklin Sans"/>
              </a:rPr>
              <a:t>Entscheidet Euch für einen (internen/externen) Kunden, mit dem ihr eine Innovation vorantreiben möchtet. </a:t>
            </a:r>
          </a:p>
          <a:p>
            <a:pPr>
              <a:tabLst>
                <a:tab pos="358775" algn="l"/>
              </a:tabLst>
            </a:pPr>
            <a:endParaRPr lang="de-DE" sz="2000" dirty="0">
              <a:solidFill>
                <a:schemeClr val="bg1"/>
              </a:solidFill>
              <a:latin typeface="Macklin Sans"/>
            </a:endParaRPr>
          </a:p>
          <a:p>
            <a:r>
              <a:rPr lang="de-DE" sz="2000" dirty="0">
                <a:solidFill>
                  <a:schemeClr val="bg1"/>
                </a:solidFill>
                <a:latin typeface="Macklin Sans"/>
              </a:rPr>
              <a:t>Probiert die Ideen, über die wir soeben zum Thema „Innovation treiben“ gesprochen haben, mit Eurem Kunden aus:</a:t>
            </a:r>
            <a:br>
              <a:rPr lang="de-DE" sz="2000" dirty="0">
                <a:solidFill>
                  <a:schemeClr val="bg1"/>
                </a:solidFill>
                <a:latin typeface="Macklin Sans"/>
              </a:rPr>
            </a:br>
            <a:r>
              <a:rPr lang="de-DE" sz="2000" dirty="0">
                <a:solidFill>
                  <a:schemeClr val="bg1"/>
                </a:solidFill>
                <a:latin typeface="Macklin Sans"/>
              </a:rPr>
              <a:t>-	Wie möchtet ihr vorgehen?</a:t>
            </a:r>
            <a:br>
              <a:rPr lang="de-DE" sz="2000" dirty="0">
                <a:solidFill>
                  <a:schemeClr val="bg1"/>
                </a:solidFill>
                <a:latin typeface="Macklin Sans"/>
              </a:rPr>
            </a:br>
            <a:r>
              <a:rPr lang="de-DE" sz="2000" dirty="0">
                <a:solidFill>
                  <a:schemeClr val="bg1"/>
                </a:solidFill>
                <a:latin typeface="Macklin Sans"/>
              </a:rPr>
              <a:t>-	Welches ist also Euer nächste, konkrete Schritt, um Innovationen treiben zu können?</a:t>
            </a:r>
            <a:br>
              <a:rPr lang="de-DE" sz="2000" dirty="0">
                <a:solidFill>
                  <a:schemeClr val="bg1"/>
                </a:solidFill>
                <a:latin typeface="Macklin Sans"/>
              </a:rPr>
            </a:br>
            <a:endParaRPr lang="de-DE" sz="2000" dirty="0">
              <a:solidFill>
                <a:schemeClr val="bg1"/>
              </a:solidFill>
              <a:latin typeface="Macklin Sans"/>
            </a:endParaRPr>
          </a:p>
          <a:p>
            <a:r>
              <a:rPr lang="de-DE" sz="2000" dirty="0">
                <a:solidFill>
                  <a:schemeClr val="bg1"/>
                </a:solidFill>
                <a:latin typeface="Macklin Sans"/>
              </a:rPr>
              <a:t>In 25 Minuten treffen wir uns wieder im Plenum und teilen miteinander die Erfahrungen, </a:t>
            </a:r>
            <a:br>
              <a:rPr lang="de-DE" sz="2000" dirty="0">
                <a:solidFill>
                  <a:schemeClr val="bg1"/>
                </a:solidFill>
                <a:latin typeface="Macklin Sans"/>
              </a:rPr>
            </a:br>
            <a:r>
              <a:rPr lang="de-DE" sz="2000" dirty="0">
                <a:solidFill>
                  <a:schemeClr val="bg1"/>
                </a:solidFill>
                <a:latin typeface="Macklin Sans"/>
              </a:rPr>
              <a:t>die ihr gemacht habt. </a:t>
            </a:r>
          </a:p>
          <a:p>
            <a:endParaRPr lang="de-CH" sz="2000" dirty="0">
              <a:solidFill>
                <a:schemeClr val="bg1"/>
              </a:solidFill>
              <a:latin typeface="Macklin Sans"/>
            </a:endParaRPr>
          </a:p>
        </p:txBody>
      </p:sp>
      <p:pic>
        <p:nvPicPr>
          <p:cNvPr id="7" name="Grafik 6" descr="Benutzer mit einfarbiger Füllung">
            <a:extLst>
              <a:ext uri="{FF2B5EF4-FFF2-40B4-BE49-F238E27FC236}">
                <a16:creationId xmlns:a16="http://schemas.microsoft.com/office/drawing/2014/main" id="{AC9BF9EE-F29F-772E-C784-8E09C021397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280899" y="575089"/>
            <a:ext cx="571656" cy="571656"/>
          </a:xfrm>
          <a:prstGeom prst="rect">
            <a:avLst/>
          </a:prstGeom>
        </p:spPr>
      </p:pic>
    </p:spTree>
    <p:extLst>
      <p:ext uri="{BB962C8B-B14F-4D97-AF65-F5344CB8AC3E}">
        <p14:creationId xmlns:p14="http://schemas.microsoft.com/office/powerpoint/2010/main" val="1747385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711541"/>
            <a:ext cx="10317924" cy="1115290"/>
          </a:xfrm>
        </p:spPr>
        <p:txBody>
          <a:bodyPr/>
          <a:lstStyle/>
          <a:p>
            <a:r>
              <a:rPr lang="de-DE" dirty="0">
                <a:solidFill>
                  <a:schemeClr val="accent1"/>
                </a:solidFill>
              </a:rPr>
              <a:t>Innovationen treiben</a:t>
            </a:r>
            <a:br>
              <a:rPr lang="de-DE" dirty="0">
                <a:solidFill>
                  <a:schemeClr val="accent1"/>
                </a:solidFill>
              </a:rPr>
            </a:br>
            <a:r>
              <a:rPr lang="de-DE" sz="2800" dirty="0">
                <a:solidFill>
                  <a:schemeClr val="accent1"/>
                </a:solidFill>
              </a:rPr>
              <a:t>Synthese (15‘)</a:t>
            </a:r>
            <a:br>
              <a:rPr lang="de-DE" dirty="0">
                <a:solidFill>
                  <a:schemeClr val="accent1"/>
                </a:solidFill>
              </a:rPr>
            </a:br>
            <a:endParaRPr lang="de-DE" sz="2800" dirty="0">
              <a:solidFill>
                <a:schemeClr val="accent1"/>
              </a:solidFill>
            </a:endParaRPr>
          </a:p>
        </p:txBody>
      </p:sp>
      <p:sp>
        <p:nvSpPr>
          <p:cNvPr id="6" name="Textfeld 5">
            <a:extLst>
              <a:ext uri="{FF2B5EF4-FFF2-40B4-BE49-F238E27FC236}">
                <a16:creationId xmlns:a16="http://schemas.microsoft.com/office/drawing/2014/main" id="{9B114880-C9A7-D7F5-901C-3EF1E40DE4BF}"/>
              </a:ext>
            </a:extLst>
          </p:cNvPr>
          <p:cNvSpPr txBox="1"/>
          <p:nvPr/>
        </p:nvSpPr>
        <p:spPr>
          <a:xfrm>
            <a:off x="903249" y="2413445"/>
            <a:ext cx="184731" cy="707886"/>
          </a:xfrm>
          <a:prstGeom prst="rect">
            <a:avLst/>
          </a:prstGeom>
          <a:noFill/>
        </p:spPr>
        <p:txBody>
          <a:bodyPr wrap="none" rtlCol="0">
            <a:spAutoFit/>
          </a:bodyPr>
          <a:lstStyle/>
          <a:p>
            <a:endParaRPr lang="de-DE" sz="2000" dirty="0">
              <a:solidFill>
                <a:schemeClr val="bg1"/>
              </a:solidFill>
              <a:latin typeface="Macklin Sans"/>
            </a:endParaRPr>
          </a:p>
          <a:p>
            <a:endParaRPr lang="de-CH" sz="2000" dirty="0">
              <a:solidFill>
                <a:schemeClr val="bg1"/>
              </a:solidFill>
              <a:latin typeface="Macklin Sans"/>
            </a:endParaRPr>
          </a:p>
        </p:txBody>
      </p:sp>
      <p:pic>
        <p:nvPicPr>
          <p:cNvPr id="3" name="Grafik 2" descr="Benutzer mit einfarbiger Füllung">
            <a:extLst>
              <a:ext uri="{FF2B5EF4-FFF2-40B4-BE49-F238E27FC236}">
                <a16:creationId xmlns:a16="http://schemas.microsoft.com/office/drawing/2014/main" id="{0EAE9AAA-5D67-206C-73C7-98155725A9C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280899" y="575089"/>
            <a:ext cx="571656" cy="571656"/>
          </a:xfrm>
          <a:prstGeom prst="rect">
            <a:avLst/>
          </a:prstGeom>
        </p:spPr>
      </p:pic>
      <p:graphicFrame>
        <p:nvGraphicFramePr>
          <p:cNvPr id="5" name="Tabelle 6">
            <a:extLst>
              <a:ext uri="{FF2B5EF4-FFF2-40B4-BE49-F238E27FC236}">
                <a16:creationId xmlns:a16="http://schemas.microsoft.com/office/drawing/2014/main" id="{0C9CC41C-2AE7-B57E-DE56-6F0C145D4775}"/>
              </a:ext>
            </a:extLst>
          </p:cNvPr>
          <p:cNvGraphicFramePr>
            <a:graphicFrameLocks noGrp="1"/>
          </p:cNvGraphicFramePr>
          <p:nvPr>
            <p:extLst>
              <p:ext uri="{D42A27DB-BD31-4B8C-83A1-F6EECF244321}">
                <p14:modId xmlns:p14="http://schemas.microsoft.com/office/powerpoint/2010/main" val="492903515"/>
              </p:ext>
            </p:extLst>
          </p:nvPr>
        </p:nvGraphicFramePr>
        <p:xfrm>
          <a:off x="1028255" y="1654867"/>
          <a:ext cx="11015356" cy="3987942"/>
        </p:xfrm>
        <a:graphic>
          <a:graphicData uri="http://schemas.openxmlformats.org/drawingml/2006/table">
            <a:tbl>
              <a:tblPr firstRow="1" bandRow="1">
                <a:tableStyleId>{5C22544A-7EE6-4342-B048-85BDC9FD1C3A}</a:tableStyleId>
              </a:tblPr>
              <a:tblGrid>
                <a:gridCol w="5507678">
                  <a:extLst>
                    <a:ext uri="{9D8B030D-6E8A-4147-A177-3AD203B41FA5}">
                      <a16:colId xmlns:a16="http://schemas.microsoft.com/office/drawing/2014/main" val="4050192362"/>
                    </a:ext>
                  </a:extLst>
                </a:gridCol>
                <a:gridCol w="5507678">
                  <a:extLst>
                    <a:ext uri="{9D8B030D-6E8A-4147-A177-3AD203B41FA5}">
                      <a16:colId xmlns:a16="http://schemas.microsoft.com/office/drawing/2014/main" val="3800590147"/>
                    </a:ext>
                  </a:extLst>
                </a:gridCol>
              </a:tblGrid>
              <a:tr h="664657">
                <a:tc>
                  <a:txBody>
                    <a:bodyPr/>
                    <a:lstStyle/>
                    <a:p>
                      <a:r>
                        <a:rPr lang="de-CH" dirty="0"/>
                        <a:t>Wie möchtet ihr vorgehen?</a:t>
                      </a:r>
                    </a:p>
                  </a:txBody>
                  <a:tcPr/>
                </a:tc>
                <a:tc>
                  <a:txBody>
                    <a:bodyPr/>
                    <a:lstStyle/>
                    <a:p>
                      <a:r>
                        <a:rPr lang="de-CH" dirty="0"/>
                        <a:t>Welches ist also Euer nächste, konkrete Schritt, </a:t>
                      </a:r>
                      <a:br>
                        <a:rPr lang="de-CH" dirty="0"/>
                      </a:br>
                      <a:r>
                        <a:rPr lang="de-CH" dirty="0"/>
                        <a:t>um Innovationen treiben zu können?</a:t>
                      </a:r>
                    </a:p>
                  </a:txBody>
                  <a:tcPr/>
                </a:tc>
                <a:extLst>
                  <a:ext uri="{0D108BD9-81ED-4DB2-BD59-A6C34878D82A}">
                    <a16:rowId xmlns:a16="http://schemas.microsoft.com/office/drawing/2014/main" val="425134191"/>
                  </a:ext>
                </a:extLst>
              </a:tr>
              <a:tr h="664657">
                <a:tc>
                  <a:txBody>
                    <a:bodyPr/>
                    <a:lstStyle/>
                    <a:p>
                      <a:endParaRPr lang="de-CH"/>
                    </a:p>
                  </a:txBody>
                  <a:tcPr/>
                </a:tc>
                <a:tc>
                  <a:txBody>
                    <a:bodyPr/>
                    <a:lstStyle/>
                    <a:p>
                      <a:endParaRPr lang="de-CH"/>
                    </a:p>
                  </a:txBody>
                  <a:tcPr/>
                </a:tc>
                <a:extLst>
                  <a:ext uri="{0D108BD9-81ED-4DB2-BD59-A6C34878D82A}">
                    <a16:rowId xmlns:a16="http://schemas.microsoft.com/office/drawing/2014/main" val="2013964556"/>
                  </a:ext>
                </a:extLst>
              </a:tr>
              <a:tr h="664657">
                <a:tc>
                  <a:txBody>
                    <a:bodyPr/>
                    <a:lstStyle/>
                    <a:p>
                      <a:endParaRPr lang="de-CH"/>
                    </a:p>
                  </a:txBody>
                  <a:tcPr/>
                </a:tc>
                <a:tc>
                  <a:txBody>
                    <a:bodyPr/>
                    <a:lstStyle/>
                    <a:p>
                      <a:endParaRPr lang="de-CH"/>
                    </a:p>
                  </a:txBody>
                  <a:tcPr/>
                </a:tc>
                <a:extLst>
                  <a:ext uri="{0D108BD9-81ED-4DB2-BD59-A6C34878D82A}">
                    <a16:rowId xmlns:a16="http://schemas.microsoft.com/office/drawing/2014/main" val="771463720"/>
                  </a:ext>
                </a:extLst>
              </a:tr>
              <a:tr h="664657">
                <a:tc>
                  <a:txBody>
                    <a:bodyPr/>
                    <a:lstStyle/>
                    <a:p>
                      <a:endParaRPr lang="de-CH"/>
                    </a:p>
                  </a:txBody>
                  <a:tcPr/>
                </a:tc>
                <a:tc>
                  <a:txBody>
                    <a:bodyPr/>
                    <a:lstStyle/>
                    <a:p>
                      <a:endParaRPr lang="de-CH"/>
                    </a:p>
                  </a:txBody>
                  <a:tcPr/>
                </a:tc>
                <a:extLst>
                  <a:ext uri="{0D108BD9-81ED-4DB2-BD59-A6C34878D82A}">
                    <a16:rowId xmlns:a16="http://schemas.microsoft.com/office/drawing/2014/main" val="3729144813"/>
                  </a:ext>
                </a:extLst>
              </a:tr>
              <a:tr h="664657">
                <a:tc>
                  <a:txBody>
                    <a:bodyPr/>
                    <a:lstStyle/>
                    <a:p>
                      <a:endParaRPr lang="de-CH"/>
                    </a:p>
                  </a:txBody>
                  <a:tcPr/>
                </a:tc>
                <a:tc>
                  <a:txBody>
                    <a:bodyPr/>
                    <a:lstStyle/>
                    <a:p>
                      <a:endParaRPr lang="de-CH"/>
                    </a:p>
                  </a:txBody>
                  <a:tcPr/>
                </a:tc>
                <a:extLst>
                  <a:ext uri="{0D108BD9-81ED-4DB2-BD59-A6C34878D82A}">
                    <a16:rowId xmlns:a16="http://schemas.microsoft.com/office/drawing/2014/main" val="3376456526"/>
                  </a:ext>
                </a:extLst>
              </a:tr>
              <a:tr h="664657">
                <a:tc>
                  <a:txBody>
                    <a:bodyPr/>
                    <a:lstStyle/>
                    <a:p>
                      <a:endParaRPr lang="de-CH"/>
                    </a:p>
                  </a:txBody>
                  <a:tcPr/>
                </a:tc>
                <a:tc>
                  <a:txBody>
                    <a:bodyPr/>
                    <a:lstStyle/>
                    <a:p>
                      <a:endParaRPr lang="de-CH" dirty="0"/>
                    </a:p>
                  </a:txBody>
                  <a:tcPr/>
                </a:tc>
                <a:extLst>
                  <a:ext uri="{0D108BD9-81ED-4DB2-BD59-A6C34878D82A}">
                    <a16:rowId xmlns:a16="http://schemas.microsoft.com/office/drawing/2014/main" val="2045438521"/>
                  </a:ext>
                </a:extLst>
              </a:tr>
            </a:tbl>
          </a:graphicData>
        </a:graphic>
      </p:graphicFrame>
    </p:spTree>
    <p:extLst>
      <p:ext uri="{BB962C8B-B14F-4D97-AF65-F5344CB8AC3E}">
        <p14:creationId xmlns:p14="http://schemas.microsoft.com/office/powerpoint/2010/main" val="1492771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141741"/>
            <a:ext cx="10317924" cy="1115290"/>
          </a:xfrm>
        </p:spPr>
        <p:txBody>
          <a:bodyPr/>
          <a:lstStyle/>
          <a:p>
            <a:r>
              <a:rPr lang="de-DE" dirty="0">
                <a:solidFill>
                  <a:schemeClr val="accent1"/>
                </a:solidFill>
              </a:rPr>
              <a:t>Vom Feedback zum </a:t>
            </a:r>
            <a:r>
              <a:rPr lang="de-DE" dirty="0" err="1">
                <a:solidFill>
                  <a:schemeClr val="accent1"/>
                </a:solidFill>
              </a:rPr>
              <a:t>Feedforward</a:t>
            </a:r>
            <a:r>
              <a:rPr lang="de-DE" dirty="0">
                <a:solidFill>
                  <a:schemeClr val="accent1"/>
                </a:solidFill>
              </a:rPr>
              <a:t> gelangen</a:t>
            </a:r>
            <a:br>
              <a:rPr lang="de-DE" dirty="0">
                <a:solidFill>
                  <a:schemeClr val="accent1"/>
                </a:solidFill>
              </a:rPr>
            </a:br>
            <a:endParaRPr lang="de-DE" sz="2800" dirty="0">
              <a:solidFill>
                <a:schemeClr val="accent1"/>
              </a:solidFill>
            </a:endParaRPr>
          </a:p>
        </p:txBody>
      </p:sp>
      <p:sp>
        <p:nvSpPr>
          <p:cNvPr id="6" name="Textfeld 5">
            <a:extLst>
              <a:ext uri="{FF2B5EF4-FFF2-40B4-BE49-F238E27FC236}">
                <a16:creationId xmlns:a16="http://schemas.microsoft.com/office/drawing/2014/main" id="{9B114880-C9A7-D7F5-901C-3EF1E40DE4BF}"/>
              </a:ext>
            </a:extLst>
          </p:cNvPr>
          <p:cNvSpPr txBox="1"/>
          <p:nvPr/>
        </p:nvSpPr>
        <p:spPr>
          <a:xfrm>
            <a:off x="903249" y="2413445"/>
            <a:ext cx="184731" cy="707886"/>
          </a:xfrm>
          <a:prstGeom prst="rect">
            <a:avLst/>
          </a:prstGeom>
          <a:noFill/>
        </p:spPr>
        <p:txBody>
          <a:bodyPr wrap="none" rtlCol="0">
            <a:spAutoFit/>
          </a:bodyPr>
          <a:lstStyle/>
          <a:p>
            <a:endParaRPr lang="de-DE" sz="2000" dirty="0">
              <a:solidFill>
                <a:schemeClr val="bg1"/>
              </a:solidFill>
              <a:latin typeface="Macklin Sans"/>
            </a:endParaRPr>
          </a:p>
          <a:p>
            <a:endParaRPr lang="de-CH" sz="2000" dirty="0">
              <a:solidFill>
                <a:schemeClr val="bg1"/>
              </a:solidFill>
              <a:latin typeface="Macklin Sans"/>
            </a:endParaRPr>
          </a:p>
        </p:txBody>
      </p:sp>
      <p:pic>
        <p:nvPicPr>
          <p:cNvPr id="5" name="Grafik 4">
            <a:extLst>
              <a:ext uri="{FF2B5EF4-FFF2-40B4-BE49-F238E27FC236}">
                <a16:creationId xmlns:a16="http://schemas.microsoft.com/office/drawing/2014/main" id="{E3FA4768-1239-7435-8F59-28B54C67EE9C}"/>
              </a:ext>
            </a:extLst>
          </p:cNvPr>
          <p:cNvPicPr>
            <a:picLocks noChangeAspect="1"/>
          </p:cNvPicPr>
          <p:nvPr/>
        </p:nvPicPr>
        <p:blipFill>
          <a:blip r:embed="rId2"/>
          <a:stretch>
            <a:fillRect/>
          </a:stretch>
        </p:blipFill>
        <p:spPr>
          <a:xfrm>
            <a:off x="1028257" y="1014245"/>
            <a:ext cx="10881999" cy="5542850"/>
          </a:xfrm>
          <a:prstGeom prst="rect">
            <a:avLst/>
          </a:prstGeom>
        </p:spPr>
      </p:pic>
      <p:pic>
        <p:nvPicPr>
          <p:cNvPr id="4" name="Grafik 3" descr="Gruppe von Männern mit einfarbiger Füllung">
            <a:extLst>
              <a:ext uri="{FF2B5EF4-FFF2-40B4-BE49-F238E27FC236}">
                <a16:creationId xmlns:a16="http://schemas.microsoft.com/office/drawing/2014/main" id="{1499E21A-E793-8B66-3AA4-A95565CB4A5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353800" y="319027"/>
            <a:ext cx="556456" cy="556456"/>
          </a:xfrm>
          <a:prstGeom prst="rect">
            <a:avLst/>
          </a:prstGeom>
        </p:spPr>
      </p:pic>
    </p:spTree>
    <p:extLst>
      <p:ext uri="{BB962C8B-B14F-4D97-AF65-F5344CB8AC3E}">
        <p14:creationId xmlns:p14="http://schemas.microsoft.com/office/powerpoint/2010/main" val="2286328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540486"/>
          </a:xfrm>
        </p:spPr>
        <p:txBody>
          <a:bodyPr/>
          <a:lstStyle/>
          <a:p>
            <a:r>
              <a:rPr lang="de-DE" dirty="0"/>
              <a:t>Mein Entwicklungsplan</a:t>
            </a:r>
            <a:br>
              <a:rPr lang="de-DE" dirty="0"/>
            </a:br>
            <a:r>
              <a:rPr lang="de-DE" sz="2800" dirty="0"/>
              <a:t>Inhalt</a:t>
            </a:r>
          </a:p>
        </p:txBody>
      </p:sp>
      <p:sp>
        <p:nvSpPr>
          <p:cNvPr id="7" name="Rechteck 6">
            <a:extLst>
              <a:ext uri="{FF2B5EF4-FFF2-40B4-BE49-F238E27FC236}">
                <a16:creationId xmlns:a16="http://schemas.microsoft.com/office/drawing/2014/main" id="{FF939836-FB3D-4DEF-F319-B0A63596BBA1}"/>
              </a:ext>
            </a:extLst>
          </p:cNvPr>
          <p:cNvSpPr/>
          <p:nvPr/>
        </p:nvSpPr>
        <p:spPr>
          <a:xfrm>
            <a:off x="4021665" y="1640623"/>
            <a:ext cx="7789335"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6" name="Rechteck 5">
            <a:extLst>
              <a:ext uri="{FF2B5EF4-FFF2-40B4-BE49-F238E27FC236}">
                <a16:creationId xmlns:a16="http://schemas.microsoft.com/office/drawing/2014/main" id="{B409C89F-13BA-FA54-9C62-BEB274A18B5E}"/>
              </a:ext>
            </a:extLst>
          </p:cNvPr>
          <p:cNvSpPr/>
          <p:nvPr/>
        </p:nvSpPr>
        <p:spPr>
          <a:xfrm>
            <a:off x="1028256" y="1640623"/>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Welches Element des heutigen Workshops möchte ich in meine Führung einbauen?</a:t>
            </a:r>
          </a:p>
        </p:txBody>
      </p:sp>
      <p:sp>
        <p:nvSpPr>
          <p:cNvPr id="8" name="Rechteck 7">
            <a:extLst>
              <a:ext uri="{FF2B5EF4-FFF2-40B4-BE49-F238E27FC236}">
                <a16:creationId xmlns:a16="http://schemas.microsoft.com/office/drawing/2014/main" id="{0740D373-78DF-AF92-6A3D-DF6538E32774}"/>
              </a:ext>
            </a:extLst>
          </p:cNvPr>
          <p:cNvSpPr/>
          <p:nvPr/>
        </p:nvSpPr>
        <p:spPr>
          <a:xfrm>
            <a:off x="4021665" y="2739846"/>
            <a:ext cx="7789335"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17" name="Rechteck 16">
            <a:extLst>
              <a:ext uri="{FF2B5EF4-FFF2-40B4-BE49-F238E27FC236}">
                <a16:creationId xmlns:a16="http://schemas.microsoft.com/office/drawing/2014/main" id="{42F07624-D8B9-BAD4-E06D-1EBA3B5DE908}"/>
              </a:ext>
            </a:extLst>
          </p:cNvPr>
          <p:cNvSpPr/>
          <p:nvPr/>
        </p:nvSpPr>
        <p:spPr>
          <a:xfrm>
            <a:off x="1028256" y="2739846"/>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Wie konkret möchte ich </a:t>
            </a:r>
            <a:br>
              <a:rPr lang="de-CH" dirty="0"/>
            </a:br>
            <a:r>
              <a:rPr lang="de-CH" dirty="0"/>
              <a:t>das tun? </a:t>
            </a:r>
          </a:p>
        </p:txBody>
      </p:sp>
      <p:sp>
        <p:nvSpPr>
          <p:cNvPr id="18" name="Rechteck 17">
            <a:extLst>
              <a:ext uri="{FF2B5EF4-FFF2-40B4-BE49-F238E27FC236}">
                <a16:creationId xmlns:a16="http://schemas.microsoft.com/office/drawing/2014/main" id="{475B109E-48DC-8E86-74D1-E513A27A60B8}"/>
              </a:ext>
            </a:extLst>
          </p:cNvPr>
          <p:cNvSpPr/>
          <p:nvPr/>
        </p:nvSpPr>
        <p:spPr>
          <a:xfrm>
            <a:off x="4013198" y="3848162"/>
            <a:ext cx="7789335"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19" name="Rechteck 18">
            <a:extLst>
              <a:ext uri="{FF2B5EF4-FFF2-40B4-BE49-F238E27FC236}">
                <a16:creationId xmlns:a16="http://schemas.microsoft.com/office/drawing/2014/main" id="{3E688057-22C5-2234-FD53-88957BB389AC}"/>
              </a:ext>
            </a:extLst>
          </p:cNvPr>
          <p:cNvSpPr/>
          <p:nvPr/>
        </p:nvSpPr>
        <p:spPr>
          <a:xfrm>
            <a:off x="1019789" y="3848162"/>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Woran erkennt mein Team die Veränderung?</a:t>
            </a:r>
          </a:p>
        </p:txBody>
      </p:sp>
      <p:sp>
        <p:nvSpPr>
          <p:cNvPr id="20" name="Rechteck 19">
            <a:extLst>
              <a:ext uri="{FF2B5EF4-FFF2-40B4-BE49-F238E27FC236}">
                <a16:creationId xmlns:a16="http://schemas.microsoft.com/office/drawing/2014/main" id="{FC54D2E9-5287-F9B6-4ADD-D5D8792E3557}"/>
              </a:ext>
            </a:extLst>
          </p:cNvPr>
          <p:cNvSpPr/>
          <p:nvPr/>
        </p:nvSpPr>
        <p:spPr>
          <a:xfrm>
            <a:off x="4013198" y="4963194"/>
            <a:ext cx="7789335"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21" name="Rechteck 20">
            <a:extLst>
              <a:ext uri="{FF2B5EF4-FFF2-40B4-BE49-F238E27FC236}">
                <a16:creationId xmlns:a16="http://schemas.microsoft.com/office/drawing/2014/main" id="{9543631F-A1FC-BF1A-49EA-9F6995CACA99}"/>
              </a:ext>
            </a:extLst>
          </p:cNvPr>
          <p:cNvSpPr/>
          <p:nvPr/>
        </p:nvSpPr>
        <p:spPr>
          <a:xfrm>
            <a:off x="1019789" y="4963194"/>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Wie baue ich mein Team/meinen Buddy in die Entwicklung ein?</a:t>
            </a:r>
          </a:p>
        </p:txBody>
      </p:sp>
      <p:pic>
        <p:nvPicPr>
          <p:cNvPr id="24" name="Grafik 23" descr="Mann mit einfarbiger Füllung">
            <a:extLst>
              <a:ext uri="{FF2B5EF4-FFF2-40B4-BE49-F238E27FC236}">
                <a16:creationId xmlns:a16="http://schemas.microsoft.com/office/drawing/2014/main" id="{430568D8-6817-F513-BF54-F103BE14F39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372602" y="678167"/>
            <a:ext cx="531540" cy="465821"/>
          </a:xfrm>
          <a:prstGeom prst="rect">
            <a:avLst/>
          </a:prstGeom>
        </p:spPr>
      </p:pic>
    </p:spTree>
    <p:extLst>
      <p:ext uri="{BB962C8B-B14F-4D97-AF65-F5344CB8AC3E}">
        <p14:creationId xmlns:p14="http://schemas.microsoft.com/office/powerpoint/2010/main" val="1440109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540486"/>
          </a:xfrm>
        </p:spPr>
        <p:txBody>
          <a:bodyPr/>
          <a:lstStyle/>
          <a:p>
            <a:r>
              <a:rPr lang="de-DE" dirty="0"/>
              <a:t>Interaktives Feedback</a:t>
            </a:r>
            <a:br>
              <a:rPr lang="de-DE" dirty="0"/>
            </a:br>
            <a:r>
              <a:rPr lang="de-DE" sz="2800" dirty="0"/>
              <a:t>www.slido.com</a:t>
            </a:r>
          </a:p>
        </p:txBody>
      </p:sp>
      <p:sp>
        <p:nvSpPr>
          <p:cNvPr id="7" name="Rechteck 6">
            <a:extLst>
              <a:ext uri="{FF2B5EF4-FFF2-40B4-BE49-F238E27FC236}">
                <a16:creationId xmlns:a16="http://schemas.microsoft.com/office/drawing/2014/main" id="{FF939836-FB3D-4DEF-F319-B0A63596BBA1}"/>
              </a:ext>
            </a:extLst>
          </p:cNvPr>
          <p:cNvSpPr/>
          <p:nvPr/>
        </p:nvSpPr>
        <p:spPr>
          <a:xfrm>
            <a:off x="4021665" y="2069831"/>
            <a:ext cx="7922583"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6" name="Rechteck 5">
            <a:extLst>
              <a:ext uri="{FF2B5EF4-FFF2-40B4-BE49-F238E27FC236}">
                <a16:creationId xmlns:a16="http://schemas.microsoft.com/office/drawing/2014/main" id="{B409C89F-13BA-FA54-9C62-BEB274A18B5E}"/>
              </a:ext>
            </a:extLst>
          </p:cNvPr>
          <p:cNvSpPr/>
          <p:nvPr/>
        </p:nvSpPr>
        <p:spPr>
          <a:xfrm>
            <a:off x="1028256" y="2069831"/>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Wie beurteilst Du Deinen «Aufwand/Ertrag» aus diesem Workshop?</a:t>
            </a:r>
          </a:p>
        </p:txBody>
      </p:sp>
      <p:sp>
        <p:nvSpPr>
          <p:cNvPr id="8" name="Rechteck 7">
            <a:extLst>
              <a:ext uri="{FF2B5EF4-FFF2-40B4-BE49-F238E27FC236}">
                <a16:creationId xmlns:a16="http://schemas.microsoft.com/office/drawing/2014/main" id="{0740D373-78DF-AF92-6A3D-DF6538E32774}"/>
              </a:ext>
            </a:extLst>
          </p:cNvPr>
          <p:cNvSpPr/>
          <p:nvPr/>
        </p:nvSpPr>
        <p:spPr>
          <a:xfrm>
            <a:off x="4021665" y="3169054"/>
            <a:ext cx="7922583"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17" name="Rechteck 16">
            <a:extLst>
              <a:ext uri="{FF2B5EF4-FFF2-40B4-BE49-F238E27FC236}">
                <a16:creationId xmlns:a16="http://schemas.microsoft.com/office/drawing/2014/main" id="{42F07624-D8B9-BAD4-E06D-1EBA3B5DE908}"/>
              </a:ext>
            </a:extLst>
          </p:cNvPr>
          <p:cNvSpPr/>
          <p:nvPr/>
        </p:nvSpPr>
        <p:spPr>
          <a:xfrm>
            <a:off x="1028256" y="3169054"/>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Wie gross ist der Nutzen für Dich aus diesem Workshop?</a:t>
            </a:r>
          </a:p>
        </p:txBody>
      </p:sp>
      <p:sp>
        <p:nvSpPr>
          <p:cNvPr id="18" name="Rechteck 17">
            <a:extLst>
              <a:ext uri="{FF2B5EF4-FFF2-40B4-BE49-F238E27FC236}">
                <a16:creationId xmlns:a16="http://schemas.microsoft.com/office/drawing/2014/main" id="{475B109E-48DC-8E86-74D1-E513A27A60B8}"/>
              </a:ext>
            </a:extLst>
          </p:cNvPr>
          <p:cNvSpPr/>
          <p:nvPr/>
        </p:nvSpPr>
        <p:spPr>
          <a:xfrm>
            <a:off x="4013198" y="4277370"/>
            <a:ext cx="7922583"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p>
        </p:txBody>
      </p:sp>
      <p:sp>
        <p:nvSpPr>
          <p:cNvPr id="19" name="Rechteck 18">
            <a:extLst>
              <a:ext uri="{FF2B5EF4-FFF2-40B4-BE49-F238E27FC236}">
                <a16:creationId xmlns:a16="http://schemas.microsoft.com/office/drawing/2014/main" id="{3E688057-22C5-2234-FD53-88957BB389AC}"/>
              </a:ext>
            </a:extLst>
          </p:cNvPr>
          <p:cNvSpPr/>
          <p:nvPr/>
        </p:nvSpPr>
        <p:spPr>
          <a:xfrm>
            <a:off x="1019789" y="4277370"/>
            <a:ext cx="2891811" cy="1051777"/>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Was ist Deine wichtigste Erkenntnis aus diesem Workshop?</a:t>
            </a:r>
          </a:p>
        </p:txBody>
      </p:sp>
      <p:pic>
        <p:nvPicPr>
          <p:cNvPr id="3" name="Grafik 2" descr="Zurück mit einfarbiger Füllung">
            <a:extLst>
              <a:ext uri="{FF2B5EF4-FFF2-40B4-BE49-F238E27FC236}">
                <a16:creationId xmlns:a16="http://schemas.microsoft.com/office/drawing/2014/main" id="{B7CB9DED-BC9C-C0B1-FC93-8CE0B9FD112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429255" y="595922"/>
            <a:ext cx="506526" cy="494214"/>
          </a:xfrm>
          <a:prstGeom prst="rect">
            <a:avLst/>
          </a:prstGeom>
        </p:spPr>
      </p:pic>
      <p:pic>
        <p:nvPicPr>
          <p:cNvPr id="4" name="Grafik 3" descr="Zurück mit einfarbiger Füllung">
            <a:extLst>
              <a:ext uri="{FF2B5EF4-FFF2-40B4-BE49-F238E27FC236}">
                <a16:creationId xmlns:a16="http://schemas.microsoft.com/office/drawing/2014/main" id="{914688D7-D1C7-2BE1-F198-06C427DB748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0800000">
            <a:off x="11278822" y="843029"/>
            <a:ext cx="506526" cy="494214"/>
          </a:xfrm>
          <a:prstGeom prst="rect">
            <a:avLst/>
          </a:prstGeom>
        </p:spPr>
      </p:pic>
    </p:spTree>
    <p:extLst>
      <p:ext uri="{BB962C8B-B14F-4D97-AF65-F5344CB8AC3E}">
        <p14:creationId xmlns:p14="http://schemas.microsoft.com/office/powerpoint/2010/main" val="4225978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a:extLst>
              <a:ext uri="{FF2B5EF4-FFF2-40B4-BE49-F238E27FC236}">
                <a16:creationId xmlns:a16="http://schemas.microsoft.com/office/drawing/2014/main" id="{7A20967A-64CC-50DC-4A3A-B6888FBB58E8}"/>
              </a:ext>
            </a:extLst>
          </p:cNvPr>
          <p:cNvSpPr>
            <a:spLocks noGrp="1"/>
          </p:cNvSpPr>
          <p:nvPr>
            <p:ph type="ctrTitle"/>
          </p:nvPr>
        </p:nvSpPr>
        <p:spPr>
          <a:xfrm>
            <a:off x="1034905" y="166103"/>
            <a:ext cx="10091679" cy="1540486"/>
          </a:xfrm>
        </p:spPr>
        <p:txBody>
          <a:bodyPr/>
          <a:lstStyle/>
          <a:p>
            <a:r>
              <a:rPr lang="de-DE" dirty="0"/>
              <a:t>Vielen Dank für Dein Mitgestalten!</a:t>
            </a:r>
            <a:endParaRPr lang="de-CH" dirty="0"/>
          </a:p>
        </p:txBody>
      </p:sp>
      <p:sp>
        <p:nvSpPr>
          <p:cNvPr id="10" name="Titel 1">
            <a:extLst>
              <a:ext uri="{FF2B5EF4-FFF2-40B4-BE49-F238E27FC236}">
                <a16:creationId xmlns:a16="http://schemas.microsoft.com/office/drawing/2014/main" id="{E14392A5-D074-52C6-06DA-63D734A7F1EF}"/>
              </a:ext>
            </a:extLst>
          </p:cNvPr>
          <p:cNvSpPr txBox="1">
            <a:spLocks/>
          </p:cNvSpPr>
          <p:nvPr/>
        </p:nvSpPr>
        <p:spPr>
          <a:xfrm>
            <a:off x="1034904" y="1126511"/>
            <a:ext cx="10091679" cy="1889346"/>
          </a:xfrm>
          <a:prstGeom prst="rect">
            <a:avLst/>
          </a:prstGeom>
        </p:spPr>
        <p:txBody>
          <a:bodyPr vert="horz" wrap="square" lIns="0" tIns="0" rIns="0" bIns="0" rtlCol="0" anchor="b" anchorCtr="0">
            <a:noAutofit/>
          </a:bodyPr>
          <a:lstStyle>
            <a:lvl1pPr algn="l" defTabSz="914400" rtl="0" eaLnBrk="1" latinLnBrk="0" hangingPunct="1">
              <a:lnSpc>
                <a:spcPct val="90000"/>
              </a:lnSpc>
              <a:spcBef>
                <a:spcPct val="0"/>
              </a:spcBef>
              <a:buNone/>
              <a:defRPr sz="4400" b="1" i="0" kern="1200">
                <a:solidFill>
                  <a:schemeClr val="bg1">
                    <a:lumMod val="95000"/>
                  </a:schemeClr>
                </a:solidFill>
                <a:latin typeface="Macklin Sans Bold" panose="020B0503030403030204" pitchFamily="34" charset="77"/>
                <a:ea typeface="+mj-ea"/>
                <a:cs typeface="Macklin Sans Bold" panose="020B0503030403030204" pitchFamily="34" charset="77"/>
              </a:defRPr>
            </a:lvl1pPr>
          </a:lstStyle>
          <a:p>
            <a:r>
              <a:rPr lang="de-DE" sz="2800" b="0" dirty="0"/>
              <a:t>Wir tragen unsere Erfahrungen, Vorschläge und Ergebnisse zusammen in einem gemeinsamen „Marktplatz“, wo wir uns alle in Querschied treffen. </a:t>
            </a:r>
          </a:p>
        </p:txBody>
      </p:sp>
      <p:sp>
        <p:nvSpPr>
          <p:cNvPr id="11" name="Rechteck 10">
            <a:extLst>
              <a:ext uri="{FF2B5EF4-FFF2-40B4-BE49-F238E27FC236}">
                <a16:creationId xmlns:a16="http://schemas.microsoft.com/office/drawing/2014/main" id="{F8BCD5AE-31DB-74DB-A9C4-3654E91A8A98}"/>
              </a:ext>
            </a:extLst>
          </p:cNvPr>
          <p:cNvSpPr/>
          <p:nvPr/>
        </p:nvSpPr>
        <p:spPr>
          <a:xfrm>
            <a:off x="4640581" y="2988910"/>
            <a:ext cx="2523504" cy="17316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2400" dirty="0"/>
              <a:t>Marktplatz</a:t>
            </a:r>
          </a:p>
          <a:p>
            <a:pPr algn="ctr"/>
            <a:endParaRPr lang="de-CH" dirty="0"/>
          </a:p>
        </p:txBody>
      </p:sp>
      <p:sp>
        <p:nvSpPr>
          <p:cNvPr id="2" name="Textfeld 1">
            <a:extLst>
              <a:ext uri="{FF2B5EF4-FFF2-40B4-BE49-F238E27FC236}">
                <a16:creationId xmlns:a16="http://schemas.microsoft.com/office/drawing/2014/main" id="{4DF894FF-9A91-98CC-B1F4-4AFF1FC78E06}"/>
              </a:ext>
            </a:extLst>
          </p:cNvPr>
          <p:cNvSpPr txBox="1"/>
          <p:nvPr/>
        </p:nvSpPr>
        <p:spPr>
          <a:xfrm>
            <a:off x="4640581" y="4938258"/>
            <a:ext cx="2628899" cy="1107996"/>
          </a:xfrm>
          <a:prstGeom prst="rect">
            <a:avLst/>
          </a:prstGeom>
          <a:noFill/>
        </p:spPr>
        <p:txBody>
          <a:bodyPr wrap="square" rtlCol="0">
            <a:spAutoFit/>
          </a:bodyPr>
          <a:lstStyle/>
          <a:p>
            <a:pPr algn="ctr"/>
            <a:r>
              <a:rPr lang="de-CH" sz="2400" dirty="0">
                <a:solidFill>
                  <a:schemeClr val="bg1"/>
                </a:solidFill>
                <a:latin typeface="Macklin Sans Bold" panose="020B0503030403030204"/>
              </a:rPr>
              <a:t>06. Februar 2024</a:t>
            </a:r>
            <a:br>
              <a:rPr lang="de-CH" sz="2400" dirty="0">
                <a:solidFill>
                  <a:schemeClr val="bg1"/>
                </a:solidFill>
                <a:latin typeface="Macklin Sans Bold" panose="020B0503030403030204"/>
              </a:rPr>
            </a:br>
            <a:r>
              <a:rPr lang="de-CH" sz="2400" dirty="0">
                <a:solidFill>
                  <a:schemeClr val="bg1"/>
                </a:solidFill>
                <a:latin typeface="Macklin Sans Bold" panose="020B0503030403030204"/>
              </a:rPr>
              <a:t>14h00-17h00</a:t>
            </a:r>
          </a:p>
          <a:p>
            <a:endParaRPr lang="de-CH" dirty="0"/>
          </a:p>
        </p:txBody>
      </p:sp>
    </p:spTree>
    <p:extLst>
      <p:ext uri="{BB962C8B-B14F-4D97-AF65-F5344CB8AC3E}">
        <p14:creationId xmlns:p14="http://schemas.microsoft.com/office/powerpoint/2010/main" val="3000520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540486"/>
          </a:xfrm>
        </p:spPr>
        <p:txBody>
          <a:bodyPr/>
          <a:lstStyle/>
          <a:p>
            <a:r>
              <a:rPr lang="de-DE" dirty="0"/>
              <a:t>Programm von Superpower 2.0</a:t>
            </a:r>
            <a:br>
              <a:rPr lang="de-DE" dirty="0"/>
            </a:br>
            <a:r>
              <a:rPr lang="de-DE" sz="2800" dirty="0"/>
              <a:t>Workshops und Diplomfeier</a:t>
            </a:r>
          </a:p>
        </p:txBody>
      </p:sp>
      <p:sp>
        <p:nvSpPr>
          <p:cNvPr id="7" name="Rechteck 6">
            <a:extLst>
              <a:ext uri="{FF2B5EF4-FFF2-40B4-BE49-F238E27FC236}">
                <a16:creationId xmlns:a16="http://schemas.microsoft.com/office/drawing/2014/main" id="{FF939836-FB3D-4DEF-F319-B0A63596BBA1}"/>
              </a:ext>
            </a:extLst>
          </p:cNvPr>
          <p:cNvSpPr/>
          <p:nvPr/>
        </p:nvSpPr>
        <p:spPr>
          <a:xfrm>
            <a:off x="1014569" y="1676748"/>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1:</a:t>
            </a:r>
            <a:br>
              <a:rPr lang="de-CH" dirty="0"/>
            </a:br>
            <a:r>
              <a:rPr lang="de-CH" dirty="0"/>
              <a:t>Was ist positive Führung?</a:t>
            </a:r>
          </a:p>
        </p:txBody>
      </p:sp>
      <p:sp>
        <p:nvSpPr>
          <p:cNvPr id="3" name="Rechteck 2">
            <a:extLst>
              <a:ext uri="{FF2B5EF4-FFF2-40B4-BE49-F238E27FC236}">
                <a16:creationId xmlns:a16="http://schemas.microsoft.com/office/drawing/2014/main" id="{1E2E3ED7-6FB6-A42E-F878-8371EF0F8B43}"/>
              </a:ext>
            </a:extLst>
          </p:cNvPr>
          <p:cNvSpPr/>
          <p:nvPr/>
        </p:nvSpPr>
        <p:spPr>
          <a:xfrm>
            <a:off x="3224369" y="1676748"/>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2:</a:t>
            </a:r>
            <a:br>
              <a:rPr lang="de-CH" dirty="0"/>
            </a:br>
            <a:r>
              <a:rPr lang="de-CH" dirty="0"/>
              <a:t>Führen als Coach</a:t>
            </a:r>
          </a:p>
          <a:p>
            <a:pPr algn="ctr"/>
            <a:endParaRPr lang="de-CH" dirty="0"/>
          </a:p>
        </p:txBody>
      </p:sp>
      <p:sp>
        <p:nvSpPr>
          <p:cNvPr id="4" name="Rechteck 3">
            <a:extLst>
              <a:ext uri="{FF2B5EF4-FFF2-40B4-BE49-F238E27FC236}">
                <a16:creationId xmlns:a16="http://schemas.microsoft.com/office/drawing/2014/main" id="{063E94B8-0E68-0FCE-9369-0252DEDB3A75}"/>
              </a:ext>
            </a:extLst>
          </p:cNvPr>
          <p:cNvSpPr/>
          <p:nvPr/>
        </p:nvSpPr>
        <p:spPr>
          <a:xfrm>
            <a:off x="5434169" y="1676748"/>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3:</a:t>
            </a:r>
          </a:p>
          <a:p>
            <a:pPr algn="ctr"/>
            <a:r>
              <a:rPr lang="de-CH" dirty="0"/>
              <a:t>Selbstführung erleben</a:t>
            </a:r>
          </a:p>
        </p:txBody>
      </p:sp>
      <p:sp>
        <p:nvSpPr>
          <p:cNvPr id="6" name="Textfeld 5">
            <a:extLst>
              <a:ext uri="{FF2B5EF4-FFF2-40B4-BE49-F238E27FC236}">
                <a16:creationId xmlns:a16="http://schemas.microsoft.com/office/drawing/2014/main" id="{4F5FA9A3-FBD5-157A-7F58-35093BC03354}"/>
              </a:ext>
            </a:extLst>
          </p:cNvPr>
          <p:cNvSpPr txBox="1"/>
          <p:nvPr/>
        </p:nvSpPr>
        <p:spPr>
          <a:xfrm>
            <a:off x="1014568" y="2917239"/>
            <a:ext cx="2041515" cy="1200329"/>
          </a:xfrm>
          <a:prstGeom prst="rect">
            <a:avLst/>
          </a:prstGeom>
          <a:noFill/>
        </p:spPr>
        <p:txBody>
          <a:bodyPr wrap="square" rtlCol="0">
            <a:spAutoFit/>
          </a:bodyPr>
          <a:lstStyle/>
          <a:p>
            <a:pPr algn="ctr"/>
            <a:r>
              <a:rPr lang="de-CH" dirty="0">
                <a:solidFill>
                  <a:schemeClr val="bg1"/>
                </a:solidFill>
                <a:latin typeface="Macklin Sans Bold" panose="020B0503030403030204"/>
              </a:rPr>
              <a:t>08. März 2023</a:t>
            </a:r>
            <a:br>
              <a:rPr lang="de-CH" dirty="0">
                <a:solidFill>
                  <a:schemeClr val="bg1"/>
                </a:solidFill>
                <a:latin typeface="Macklin Sans Bold" panose="020B0503030403030204"/>
              </a:rPr>
            </a:br>
            <a:r>
              <a:rPr lang="de-CH" dirty="0">
                <a:solidFill>
                  <a:schemeClr val="bg1"/>
                </a:solidFill>
                <a:latin typeface="Macklin Sans Bold" panose="020B0503030403030204"/>
              </a:rPr>
              <a:t>15. März 2023</a:t>
            </a:r>
            <a:br>
              <a:rPr lang="de-CH" dirty="0">
                <a:solidFill>
                  <a:schemeClr val="bg1"/>
                </a:solidFill>
                <a:latin typeface="Macklin Sans Bold" panose="020B0503030403030204"/>
              </a:rPr>
            </a:br>
            <a:r>
              <a:rPr lang="de-CH" dirty="0">
                <a:solidFill>
                  <a:schemeClr val="bg1"/>
                </a:solidFill>
                <a:latin typeface="Macklin Sans Bold" panose="020B0503030403030204"/>
              </a:rPr>
              <a:t>23. März 2023</a:t>
            </a:r>
          </a:p>
          <a:p>
            <a:endParaRPr lang="de-CH" dirty="0"/>
          </a:p>
        </p:txBody>
      </p:sp>
      <p:sp>
        <p:nvSpPr>
          <p:cNvPr id="10" name="Textfeld 9">
            <a:extLst>
              <a:ext uri="{FF2B5EF4-FFF2-40B4-BE49-F238E27FC236}">
                <a16:creationId xmlns:a16="http://schemas.microsoft.com/office/drawing/2014/main" id="{AA28BD85-AB75-BF83-C9B1-B9D10D655072}"/>
              </a:ext>
            </a:extLst>
          </p:cNvPr>
          <p:cNvSpPr txBox="1"/>
          <p:nvPr/>
        </p:nvSpPr>
        <p:spPr>
          <a:xfrm>
            <a:off x="3224369" y="2917239"/>
            <a:ext cx="2041514" cy="1200329"/>
          </a:xfrm>
          <a:prstGeom prst="rect">
            <a:avLst/>
          </a:prstGeom>
          <a:noFill/>
        </p:spPr>
        <p:txBody>
          <a:bodyPr wrap="square" rtlCol="0">
            <a:spAutoFit/>
          </a:bodyPr>
          <a:lstStyle/>
          <a:p>
            <a:pPr algn="ctr"/>
            <a:r>
              <a:rPr lang="de-CH" dirty="0">
                <a:solidFill>
                  <a:schemeClr val="bg1"/>
                </a:solidFill>
                <a:latin typeface="Macklin Sans Bold" panose="020B0503030403030204"/>
              </a:rPr>
              <a:t>04. April 2023</a:t>
            </a:r>
            <a:br>
              <a:rPr lang="de-CH" dirty="0">
                <a:solidFill>
                  <a:schemeClr val="bg1"/>
                </a:solidFill>
                <a:latin typeface="Macklin Sans Bold" panose="020B0503030403030204"/>
              </a:rPr>
            </a:br>
            <a:r>
              <a:rPr lang="de-CH" dirty="0">
                <a:solidFill>
                  <a:schemeClr val="bg1"/>
                </a:solidFill>
                <a:latin typeface="Macklin Sans Bold" panose="020B0503030403030204"/>
              </a:rPr>
              <a:t>12. April 2023</a:t>
            </a:r>
            <a:br>
              <a:rPr lang="de-CH" dirty="0">
                <a:solidFill>
                  <a:schemeClr val="bg1"/>
                </a:solidFill>
                <a:latin typeface="Macklin Sans Bold" panose="020B0503030403030204"/>
              </a:rPr>
            </a:br>
            <a:r>
              <a:rPr lang="de-CH" dirty="0">
                <a:solidFill>
                  <a:schemeClr val="bg1"/>
                </a:solidFill>
                <a:latin typeface="Macklin Sans Bold" panose="020B0503030403030204"/>
              </a:rPr>
              <a:t>20. April 2023</a:t>
            </a:r>
          </a:p>
          <a:p>
            <a:endParaRPr lang="de-CH" dirty="0"/>
          </a:p>
        </p:txBody>
      </p:sp>
      <p:sp>
        <p:nvSpPr>
          <p:cNvPr id="11" name="Textfeld 10">
            <a:extLst>
              <a:ext uri="{FF2B5EF4-FFF2-40B4-BE49-F238E27FC236}">
                <a16:creationId xmlns:a16="http://schemas.microsoft.com/office/drawing/2014/main" id="{A1D11FB0-1A7F-9155-87D0-860E83882904}"/>
              </a:ext>
            </a:extLst>
          </p:cNvPr>
          <p:cNvSpPr txBox="1"/>
          <p:nvPr/>
        </p:nvSpPr>
        <p:spPr>
          <a:xfrm>
            <a:off x="5434168" y="2928123"/>
            <a:ext cx="2041514" cy="1200329"/>
          </a:xfrm>
          <a:prstGeom prst="rect">
            <a:avLst/>
          </a:prstGeom>
          <a:noFill/>
        </p:spPr>
        <p:txBody>
          <a:bodyPr wrap="square" rtlCol="0">
            <a:spAutoFit/>
          </a:bodyPr>
          <a:lstStyle/>
          <a:p>
            <a:pPr algn="ctr"/>
            <a:r>
              <a:rPr lang="de-CH" dirty="0">
                <a:solidFill>
                  <a:schemeClr val="bg1"/>
                </a:solidFill>
                <a:latin typeface="Macklin Sans Bold" panose="020B0503030403030204"/>
              </a:rPr>
              <a:t>02. Mai 2023</a:t>
            </a:r>
            <a:br>
              <a:rPr lang="de-CH" dirty="0">
                <a:solidFill>
                  <a:schemeClr val="bg1"/>
                </a:solidFill>
                <a:latin typeface="Macklin Sans Bold" panose="020B0503030403030204"/>
              </a:rPr>
            </a:br>
            <a:r>
              <a:rPr lang="de-CH" dirty="0">
                <a:solidFill>
                  <a:schemeClr val="bg1"/>
                </a:solidFill>
                <a:latin typeface="Macklin Sans Bold" panose="020B0503030403030204"/>
              </a:rPr>
              <a:t>10. Mai 2023</a:t>
            </a:r>
            <a:br>
              <a:rPr lang="de-CH" dirty="0">
                <a:solidFill>
                  <a:schemeClr val="bg1"/>
                </a:solidFill>
                <a:latin typeface="Macklin Sans Bold" panose="020B0503030403030204"/>
              </a:rPr>
            </a:br>
            <a:r>
              <a:rPr lang="de-CH" dirty="0">
                <a:solidFill>
                  <a:schemeClr val="bg1"/>
                </a:solidFill>
                <a:latin typeface="Macklin Sans Bold" panose="020B0503030403030204"/>
              </a:rPr>
              <a:t>17. Mai 2023</a:t>
            </a:r>
          </a:p>
          <a:p>
            <a:endParaRPr lang="de-CH" dirty="0"/>
          </a:p>
        </p:txBody>
      </p:sp>
      <p:sp>
        <p:nvSpPr>
          <p:cNvPr id="12" name="Rechteck 11">
            <a:extLst>
              <a:ext uri="{FF2B5EF4-FFF2-40B4-BE49-F238E27FC236}">
                <a16:creationId xmlns:a16="http://schemas.microsoft.com/office/drawing/2014/main" id="{962F9CBA-1EA3-03B5-B093-F059908042FA}"/>
              </a:ext>
            </a:extLst>
          </p:cNvPr>
          <p:cNvSpPr/>
          <p:nvPr/>
        </p:nvSpPr>
        <p:spPr>
          <a:xfrm>
            <a:off x="7643969" y="1676747"/>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4:</a:t>
            </a:r>
          </a:p>
          <a:p>
            <a:pPr algn="ctr"/>
            <a:r>
              <a:rPr lang="de-CH" dirty="0"/>
              <a:t>Führungs-</a:t>
            </a:r>
            <a:br>
              <a:rPr lang="de-CH" dirty="0"/>
            </a:br>
            <a:r>
              <a:rPr lang="de-CH" dirty="0" err="1"/>
              <a:t>instrumente</a:t>
            </a:r>
            <a:r>
              <a:rPr lang="de-CH" dirty="0"/>
              <a:t> 1</a:t>
            </a:r>
          </a:p>
        </p:txBody>
      </p:sp>
      <p:sp>
        <p:nvSpPr>
          <p:cNvPr id="13" name="Textfeld 12">
            <a:extLst>
              <a:ext uri="{FF2B5EF4-FFF2-40B4-BE49-F238E27FC236}">
                <a16:creationId xmlns:a16="http://schemas.microsoft.com/office/drawing/2014/main" id="{0D7029D5-15AF-231E-B8F7-C998DB92C8D6}"/>
              </a:ext>
            </a:extLst>
          </p:cNvPr>
          <p:cNvSpPr txBox="1"/>
          <p:nvPr/>
        </p:nvSpPr>
        <p:spPr>
          <a:xfrm>
            <a:off x="7643967" y="2908388"/>
            <a:ext cx="2041514" cy="1200329"/>
          </a:xfrm>
          <a:prstGeom prst="rect">
            <a:avLst/>
          </a:prstGeom>
          <a:noFill/>
        </p:spPr>
        <p:txBody>
          <a:bodyPr wrap="square" rtlCol="0">
            <a:spAutoFit/>
          </a:bodyPr>
          <a:lstStyle/>
          <a:p>
            <a:pPr algn="ctr"/>
            <a:r>
              <a:rPr lang="de-CH" dirty="0">
                <a:solidFill>
                  <a:schemeClr val="bg1"/>
                </a:solidFill>
                <a:latin typeface="Macklin Sans Bold" panose="020B0503030403030204"/>
              </a:rPr>
              <a:t>06. Juni 2023</a:t>
            </a:r>
            <a:br>
              <a:rPr lang="de-CH" dirty="0">
                <a:solidFill>
                  <a:schemeClr val="bg1"/>
                </a:solidFill>
                <a:latin typeface="Macklin Sans Bold" panose="020B0503030403030204"/>
              </a:rPr>
            </a:br>
            <a:r>
              <a:rPr lang="de-CH" dirty="0">
                <a:solidFill>
                  <a:schemeClr val="bg1"/>
                </a:solidFill>
                <a:latin typeface="Macklin Sans Bold" panose="020B0503030403030204"/>
              </a:rPr>
              <a:t>14. Juni 2023</a:t>
            </a:r>
            <a:br>
              <a:rPr lang="de-CH" dirty="0">
                <a:solidFill>
                  <a:schemeClr val="bg1"/>
                </a:solidFill>
                <a:latin typeface="Macklin Sans Bold" panose="020B0503030403030204"/>
              </a:rPr>
            </a:br>
            <a:r>
              <a:rPr lang="de-CH" dirty="0">
                <a:solidFill>
                  <a:schemeClr val="bg1"/>
                </a:solidFill>
                <a:latin typeface="Macklin Sans Bold" panose="020B0503030403030204"/>
              </a:rPr>
              <a:t>22. Juni 2023</a:t>
            </a:r>
          </a:p>
          <a:p>
            <a:endParaRPr lang="de-CH" dirty="0"/>
          </a:p>
        </p:txBody>
      </p:sp>
      <p:sp>
        <p:nvSpPr>
          <p:cNvPr id="14" name="Rechteck 13">
            <a:extLst>
              <a:ext uri="{FF2B5EF4-FFF2-40B4-BE49-F238E27FC236}">
                <a16:creationId xmlns:a16="http://schemas.microsoft.com/office/drawing/2014/main" id="{22044C5E-BA87-FBF6-45D9-65BAA456C9E0}"/>
              </a:ext>
            </a:extLst>
          </p:cNvPr>
          <p:cNvSpPr/>
          <p:nvPr/>
        </p:nvSpPr>
        <p:spPr>
          <a:xfrm>
            <a:off x="3224369" y="3934173"/>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5:</a:t>
            </a:r>
          </a:p>
          <a:p>
            <a:pPr algn="ctr"/>
            <a:r>
              <a:rPr lang="de-CH" dirty="0"/>
              <a:t>Führungs-</a:t>
            </a:r>
            <a:br>
              <a:rPr lang="de-CH" dirty="0"/>
            </a:br>
            <a:r>
              <a:rPr lang="de-CH" dirty="0" err="1"/>
              <a:t>instrumente</a:t>
            </a:r>
            <a:r>
              <a:rPr lang="de-CH" dirty="0"/>
              <a:t> 2</a:t>
            </a:r>
          </a:p>
        </p:txBody>
      </p:sp>
      <p:sp>
        <p:nvSpPr>
          <p:cNvPr id="15" name="Rechteck 14">
            <a:extLst>
              <a:ext uri="{FF2B5EF4-FFF2-40B4-BE49-F238E27FC236}">
                <a16:creationId xmlns:a16="http://schemas.microsoft.com/office/drawing/2014/main" id="{370220B9-65AA-5A52-3444-4ABB01AFB85D}"/>
              </a:ext>
            </a:extLst>
          </p:cNvPr>
          <p:cNvSpPr/>
          <p:nvPr/>
        </p:nvSpPr>
        <p:spPr>
          <a:xfrm>
            <a:off x="5434169" y="3934173"/>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6:</a:t>
            </a:r>
          </a:p>
          <a:p>
            <a:pPr algn="ctr"/>
            <a:r>
              <a:rPr lang="de-CH" dirty="0"/>
              <a:t>Mit Veränderungen umgehen</a:t>
            </a:r>
          </a:p>
        </p:txBody>
      </p:sp>
      <p:sp>
        <p:nvSpPr>
          <p:cNvPr id="16" name="Textfeld 15">
            <a:extLst>
              <a:ext uri="{FF2B5EF4-FFF2-40B4-BE49-F238E27FC236}">
                <a16:creationId xmlns:a16="http://schemas.microsoft.com/office/drawing/2014/main" id="{CA3F897F-B9C7-5BDE-69AC-6FB66467546E}"/>
              </a:ext>
            </a:extLst>
          </p:cNvPr>
          <p:cNvSpPr txBox="1"/>
          <p:nvPr/>
        </p:nvSpPr>
        <p:spPr>
          <a:xfrm>
            <a:off x="3151333" y="5174664"/>
            <a:ext cx="2209800" cy="1200329"/>
          </a:xfrm>
          <a:prstGeom prst="rect">
            <a:avLst/>
          </a:prstGeom>
          <a:noFill/>
        </p:spPr>
        <p:txBody>
          <a:bodyPr wrap="square" rtlCol="0">
            <a:spAutoFit/>
          </a:bodyPr>
          <a:lstStyle/>
          <a:p>
            <a:pPr algn="ctr"/>
            <a:r>
              <a:rPr lang="de-CH" dirty="0">
                <a:solidFill>
                  <a:schemeClr val="bg1"/>
                </a:solidFill>
                <a:latin typeface="Macklin Sans Bold" panose="020B0503030403030204"/>
              </a:rPr>
              <a:t>05. September 2023</a:t>
            </a:r>
            <a:br>
              <a:rPr lang="de-CH" dirty="0">
                <a:solidFill>
                  <a:schemeClr val="bg1"/>
                </a:solidFill>
                <a:latin typeface="Macklin Sans Bold" panose="020B0503030403030204"/>
              </a:rPr>
            </a:br>
            <a:r>
              <a:rPr lang="de-CH" dirty="0">
                <a:solidFill>
                  <a:schemeClr val="bg1"/>
                </a:solidFill>
                <a:latin typeface="Macklin Sans Bold" panose="020B0503030403030204"/>
              </a:rPr>
              <a:t>13. September 2023</a:t>
            </a:r>
            <a:br>
              <a:rPr lang="de-CH" dirty="0">
                <a:solidFill>
                  <a:schemeClr val="bg1"/>
                </a:solidFill>
                <a:latin typeface="Macklin Sans Bold" panose="020B0503030403030204"/>
              </a:rPr>
            </a:br>
            <a:r>
              <a:rPr lang="de-CH" dirty="0">
                <a:solidFill>
                  <a:schemeClr val="bg1"/>
                </a:solidFill>
                <a:latin typeface="Macklin Sans Bold" panose="020B0503030403030204"/>
              </a:rPr>
              <a:t>21. September 2023</a:t>
            </a:r>
          </a:p>
          <a:p>
            <a:endParaRPr lang="de-CH" dirty="0"/>
          </a:p>
        </p:txBody>
      </p:sp>
      <p:sp>
        <p:nvSpPr>
          <p:cNvPr id="17" name="Textfeld 16">
            <a:extLst>
              <a:ext uri="{FF2B5EF4-FFF2-40B4-BE49-F238E27FC236}">
                <a16:creationId xmlns:a16="http://schemas.microsoft.com/office/drawing/2014/main" id="{D235FD57-7360-0F27-D74F-CE2A1B5DACFB}"/>
              </a:ext>
            </a:extLst>
          </p:cNvPr>
          <p:cNvSpPr txBox="1"/>
          <p:nvPr/>
        </p:nvSpPr>
        <p:spPr>
          <a:xfrm>
            <a:off x="5434168" y="5185548"/>
            <a:ext cx="2041514" cy="1200329"/>
          </a:xfrm>
          <a:prstGeom prst="rect">
            <a:avLst/>
          </a:prstGeom>
          <a:noFill/>
        </p:spPr>
        <p:txBody>
          <a:bodyPr wrap="square" rtlCol="0">
            <a:spAutoFit/>
          </a:bodyPr>
          <a:lstStyle/>
          <a:p>
            <a:pPr algn="ctr"/>
            <a:r>
              <a:rPr lang="de-CH" dirty="0">
                <a:solidFill>
                  <a:schemeClr val="bg1"/>
                </a:solidFill>
                <a:latin typeface="Macklin Sans Bold" panose="020B0503030403030204"/>
              </a:rPr>
              <a:t>04. Oktober 2023</a:t>
            </a:r>
            <a:br>
              <a:rPr lang="de-CH" dirty="0">
                <a:solidFill>
                  <a:schemeClr val="bg1"/>
                </a:solidFill>
                <a:latin typeface="Macklin Sans Bold" panose="020B0503030403030204"/>
              </a:rPr>
            </a:br>
            <a:r>
              <a:rPr lang="de-CH" dirty="0">
                <a:solidFill>
                  <a:schemeClr val="bg1"/>
                </a:solidFill>
                <a:latin typeface="Macklin Sans Bold" panose="020B0503030403030204"/>
              </a:rPr>
              <a:t>11. Oktober 2023</a:t>
            </a:r>
            <a:br>
              <a:rPr lang="de-CH" dirty="0">
                <a:solidFill>
                  <a:schemeClr val="bg1"/>
                </a:solidFill>
                <a:latin typeface="Macklin Sans Bold" panose="020B0503030403030204"/>
              </a:rPr>
            </a:br>
            <a:r>
              <a:rPr lang="de-CH" dirty="0">
                <a:solidFill>
                  <a:schemeClr val="bg1"/>
                </a:solidFill>
                <a:latin typeface="Macklin Sans Bold" panose="020B0503030403030204"/>
              </a:rPr>
              <a:t>19. Oktober 2023</a:t>
            </a:r>
          </a:p>
          <a:p>
            <a:endParaRPr lang="de-CH" dirty="0"/>
          </a:p>
        </p:txBody>
      </p:sp>
      <p:sp>
        <p:nvSpPr>
          <p:cNvPr id="18" name="Rechteck 17">
            <a:extLst>
              <a:ext uri="{FF2B5EF4-FFF2-40B4-BE49-F238E27FC236}">
                <a16:creationId xmlns:a16="http://schemas.microsoft.com/office/drawing/2014/main" id="{E35C378A-028D-A316-9272-EB1F5762E180}"/>
              </a:ext>
            </a:extLst>
          </p:cNvPr>
          <p:cNvSpPr/>
          <p:nvPr/>
        </p:nvSpPr>
        <p:spPr>
          <a:xfrm>
            <a:off x="7643969" y="3934172"/>
            <a:ext cx="2041515" cy="12316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Workshop 7: Innovation treiben</a:t>
            </a:r>
          </a:p>
          <a:p>
            <a:pPr algn="ctr"/>
            <a:endParaRPr lang="de-CH" dirty="0"/>
          </a:p>
        </p:txBody>
      </p:sp>
      <p:sp>
        <p:nvSpPr>
          <p:cNvPr id="19" name="Textfeld 18">
            <a:extLst>
              <a:ext uri="{FF2B5EF4-FFF2-40B4-BE49-F238E27FC236}">
                <a16:creationId xmlns:a16="http://schemas.microsoft.com/office/drawing/2014/main" id="{FD2D8604-C4DC-C269-511B-74483876D603}"/>
              </a:ext>
            </a:extLst>
          </p:cNvPr>
          <p:cNvSpPr txBox="1"/>
          <p:nvPr/>
        </p:nvSpPr>
        <p:spPr>
          <a:xfrm>
            <a:off x="7643967" y="5165813"/>
            <a:ext cx="2041514" cy="1200329"/>
          </a:xfrm>
          <a:prstGeom prst="rect">
            <a:avLst/>
          </a:prstGeom>
          <a:noFill/>
        </p:spPr>
        <p:txBody>
          <a:bodyPr wrap="square" rtlCol="0">
            <a:spAutoFit/>
          </a:bodyPr>
          <a:lstStyle/>
          <a:p>
            <a:pPr algn="ctr"/>
            <a:r>
              <a:rPr lang="de-CH" dirty="0">
                <a:solidFill>
                  <a:schemeClr val="bg1"/>
                </a:solidFill>
                <a:latin typeface="Macklin Sans Bold" panose="020B0503030403030204"/>
              </a:rPr>
              <a:t>07. November 2023</a:t>
            </a:r>
            <a:br>
              <a:rPr lang="de-CH" dirty="0">
                <a:solidFill>
                  <a:schemeClr val="bg1"/>
                </a:solidFill>
                <a:latin typeface="Macklin Sans Bold" panose="020B0503030403030204"/>
              </a:rPr>
            </a:br>
            <a:r>
              <a:rPr lang="de-CH" dirty="0">
                <a:solidFill>
                  <a:schemeClr val="bg1"/>
                </a:solidFill>
                <a:latin typeface="Macklin Sans Bold" panose="020B0503030403030204"/>
              </a:rPr>
              <a:t>15. November 2023</a:t>
            </a:r>
            <a:br>
              <a:rPr lang="de-CH" dirty="0">
                <a:solidFill>
                  <a:schemeClr val="bg1"/>
                </a:solidFill>
                <a:latin typeface="Macklin Sans Bold" panose="020B0503030403030204"/>
              </a:rPr>
            </a:br>
            <a:r>
              <a:rPr lang="de-CH" dirty="0">
                <a:solidFill>
                  <a:schemeClr val="bg1"/>
                </a:solidFill>
                <a:latin typeface="Macklin Sans Bold" panose="020B0503030403030204"/>
              </a:rPr>
              <a:t>23. November 2023</a:t>
            </a:r>
          </a:p>
          <a:p>
            <a:endParaRPr lang="de-CH" dirty="0"/>
          </a:p>
        </p:txBody>
      </p:sp>
      <p:sp>
        <p:nvSpPr>
          <p:cNvPr id="20" name="Rechteck 19">
            <a:extLst>
              <a:ext uri="{FF2B5EF4-FFF2-40B4-BE49-F238E27FC236}">
                <a16:creationId xmlns:a16="http://schemas.microsoft.com/office/drawing/2014/main" id="{874D9F9B-4C49-E4B8-91D4-E47D5ABD2575}"/>
              </a:ext>
            </a:extLst>
          </p:cNvPr>
          <p:cNvSpPr/>
          <p:nvPr/>
        </p:nvSpPr>
        <p:spPr>
          <a:xfrm>
            <a:off x="9853764" y="1676747"/>
            <a:ext cx="2041515" cy="3489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Diplomfeier </a:t>
            </a:r>
          </a:p>
        </p:txBody>
      </p:sp>
      <p:sp>
        <p:nvSpPr>
          <p:cNvPr id="21" name="Textfeld 20">
            <a:extLst>
              <a:ext uri="{FF2B5EF4-FFF2-40B4-BE49-F238E27FC236}">
                <a16:creationId xmlns:a16="http://schemas.microsoft.com/office/drawing/2014/main" id="{9EA13E1E-A668-BA9D-B8A8-389C34E7E5C0}"/>
              </a:ext>
            </a:extLst>
          </p:cNvPr>
          <p:cNvSpPr txBox="1"/>
          <p:nvPr/>
        </p:nvSpPr>
        <p:spPr>
          <a:xfrm>
            <a:off x="9853765" y="5220242"/>
            <a:ext cx="2041514" cy="646331"/>
          </a:xfrm>
          <a:prstGeom prst="rect">
            <a:avLst/>
          </a:prstGeom>
          <a:noFill/>
        </p:spPr>
        <p:txBody>
          <a:bodyPr wrap="square" rtlCol="0">
            <a:spAutoFit/>
          </a:bodyPr>
          <a:lstStyle/>
          <a:p>
            <a:pPr algn="ctr"/>
            <a:r>
              <a:rPr lang="de-CH" dirty="0">
                <a:solidFill>
                  <a:schemeClr val="bg1"/>
                </a:solidFill>
                <a:latin typeface="Macklin Sans Bold" panose="020B0503030403030204"/>
              </a:rPr>
              <a:t>Frühjahr 2024</a:t>
            </a:r>
          </a:p>
          <a:p>
            <a:endParaRPr lang="de-CH" dirty="0"/>
          </a:p>
        </p:txBody>
      </p:sp>
    </p:spTree>
    <p:extLst>
      <p:ext uri="{BB962C8B-B14F-4D97-AF65-F5344CB8AC3E}">
        <p14:creationId xmlns:p14="http://schemas.microsoft.com/office/powerpoint/2010/main" val="521960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540486"/>
          </a:xfrm>
        </p:spPr>
        <p:txBody>
          <a:bodyPr/>
          <a:lstStyle/>
          <a:p>
            <a:r>
              <a:rPr lang="de-DE" dirty="0"/>
              <a:t>Programm von Superpower 2.0</a:t>
            </a:r>
            <a:br>
              <a:rPr lang="de-DE" dirty="0"/>
            </a:br>
            <a:r>
              <a:rPr lang="de-DE" sz="2800" dirty="0"/>
              <a:t>Entwicklungspläne</a:t>
            </a:r>
          </a:p>
        </p:txBody>
      </p:sp>
      <p:sp>
        <p:nvSpPr>
          <p:cNvPr id="7" name="Rechteck 6">
            <a:extLst>
              <a:ext uri="{FF2B5EF4-FFF2-40B4-BE49-F238E27FC236}">
                <a16:creationId xmlns:a16="http://schemas.microsoft.com/office/drawing/2014/main" id="{FF939836-FB3D-4DEF-F319-B0A63596BBA1}"/>
              </a:ext>
            </a:extLst>
          </p:cNvPr>
          <p:cNvSpPr/>
          <p:nvPr/>
        </p:nvSpPr>
        <p:spPr>
          <a:xfrm>
            <a:off x="1028256" y="1964434"/>
            <a:ext cx="2041515" cy="123164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Entwicklungsplan</a:t>
            </a:r>
          </a:p>
        </p:txBody>
      </p:sp>
      <p:sp>
        <p:nvSpPr>
          <p:cNvPr id="3" name="Rechteck 2">
            <a:extLst>
              <a:ext uri="{FF2B5EF4-FFF2-40B4-BE49-F238E27FC236}">
                <a16:creationId xmlns:a16="http://schemas.microsoft.com/office/drawing/2014/main" id="{537F95AD-D95E-5FD9-9056-7711F1008B7A}"/>
              </a:ext>
            </a:extLst>
          </p:cNvPr>
          <p:cNvSpPr/>
          <p:nvPr/>
        </p:nvSpPr>
        <p:spPr>
          <a:xfrm>
            <a:off x="4928677" y="1991696"/>
            <a:ext cx="2041515" cy="123164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Entwicklungsplan</a:t>
            </a:r>
          </a:p>
        </p:txBody>
      </p:sp>
      <p:sp>
        <p:nvSpPr>
          <p:cNvPr id="4" name="Textfeld 3">
            <a:extLst>
              <a:ext uri="{FF2B5EF4-FFF2-40B4-BE49-F238E27FC236}">
                <a16:creationId xmlns:a16="http://schemas.microsoft.com/office/drawing/2014/main" id="{3EFD25B6-BBDC-8868-E02F-DA9128C516EC}"/>
              </a:ext>
            </a:extLst>
          </p:cNvPr>
          <p:cNvSpPr txBox="1"/>
          <p:nvPr/>
        </p:nvSpPr>
        <p:spPr>
          <a:xfrm>
            <a:off x="1028256" y="3204678"/>
            <a:ext cx="2041515" cy="1477328"/>
          </a:xfrm>
          <a:prstGeom prst="rect">
            <a:avLst/>
          </a:prstGeom>
          <a:noFill/>
        </p:spPr>
        <p:txBody>
          <a:bodyPr wrap="square" rtlCol="0">
            <a:spAutoFit/>
          </a:bodyPr>
          <a:lstStyle/>
          <a:p>
            <a:pPr algn="ctr"/>
            <a:r>
              <a:rPr lang="de-CH" dirty="0">
                <a:solidFill>
                  <a:schemeClr val="bg1"/>
                </a:solidFill>
                <a:latin typeface="Macklin Sans Bold" panose="020B0503030403030204"/>
              </a:rPr>
              <a:t>1. Sessions in Zweierteams zwischen Workshop 1 und 2</a:t>
            </a:r>
          </a:p>
          <a:p>
            <a:endParaRPr lang="de-CH" dirty="0"/>
          </a:p>
        </p:txBody>
      </p:sp>
      <p:sp>
        <p:nvSpPr>
          <p:cNvPr id="5" name="Textfeld 4">
            <a:extLst>
              <a:ext uri="{FF2B5EF4-FFF2-40B4-BE49-F238E27FC236}">
                <a16:creationId xmlns:a16="http://schemas.microsoft.com/office/drawing/2014/main" id="{751A7B5B-C95B-9BB8-4241-3B6FD7A20A81}"/>
              </a:ext>
            </a:extLst>
          </p:cNvPr>
          <p:cNvSpPr txBox="1"/>
          <p:nvPr/>
        </p:nvSpPr>
        <p:spPr>
          <a:xfrm>
            <a:off x="4928676" y="3223337"/>
            <a:ext cx="2041515" cy="1477328"/>
          </a:xfrm>
          <a:prstGeom prst="rect">
            <a:avLst/>
          </a:prstGeom>
          <a:noFill/>
        </p:spPr>
        <p:txBody>
          <a:bodyPr wrap="square" rtlCol="0">
            <a:spAutoFit/>
          </a:bodyPr>
          <a:lstStyle/>
          <a:p>
            <a:pPr algn="ctr"/>
            <a:r>
              <a:rPr lang="de-CH" dirty="0">
                <a:solidFill>
                  <a:schemeClr val="bg1"/>
                </a:solidFill>
                <a:latin typeface="Macklin Sans Bold" panose="020B0503030403030204"/>
              </a:rPr>
              <a:t>2. Sessions in Zweierteams zwischen Workshop 4 und 5</a:t>
            </a:r>
          </a:p>
          <a:p>
            <a:endParaRPr lang="de-CH" dirty="0"/>
          </a:p>
        </p:txBody>
      </p:sp>
      <p:sp>
        <p:nvSpPr>
          <p:cNvPr id="8" name="Rechteck 7">
            <a:extLst>
              <a:ext uri="{FF2B5EF4-FFF2-40B4-BE49-F238E27FC236}">
                <a16:creationId xmlns:a16="http://schemas.microsoft.com/office/drawing/2014/main" id="{BF1B9712-27A4-1BBA-34A0-FEBABE2C069B}"/>
              </a:ext>
            </a:extLst>
          </p:cNvPr>
          <p:cNvSpPr/>
          <p:nvPr/>
        </p:nvSpPr>
        <p:spPr>
          <a:xfrm>
            <a:off x="8684455" y="1983096"/>
            <a:ext cx="2041515" cy="123164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t>Entwicklungsplan</a:t>
            </a:r>
          </a:p>
        </p:txBody>
      </p:sp>
      <p:sp>
        <p:nvSpPr>
          <p:cNvPr id="17" name="Textfeld 16">
            <a:extLst>
              <a:ext uri="{FF2B5EF4-FFF2-40B4-BE49-F238E27FC236}">
                <a16:creationId xmlns:a16="http://schemas.microsoft.com/office/drawing/2014/main" id="{021AD2D0-373E-14A3-529C-30CA6D14F3AC}"/>
              </a:ext>
            </a:extLst>
          </p:cNvPr>
          <p:cNvSpPr txBox="1"/>
          <p:nvPr/>
        </p:nvSpPr>
        <p:spPr>
          <a:xfrm>
            <a:off x="8684454" y="3227387"/>
            <a:ext cx="2041516" cy="1477328"/>
          </a:xfrm>
          <a:prstGeom prst="rect">
            <a:avLst/>
          </a:prstGeom>
          <a:noFill/>
        </p:spPr>
        <p:txBody>
          <a:bodyPr wrap="square" rtlCol="0">
            <a:spAutoFit/>
          </a:bodyPr>
          <a:lstStyle/>
          <a:p>
            <a:pPr algn="ctr"/>
            <a:r>
              <a:rPr lang="de-CH" dirty="0">
                <a:solidFill>
                  <a:schemeClr val="bg1"/>
                </a:solidFill>
                <a:latin typeface="Macklin Sans Bold" panose="020B0503030403030204"/>
              </a:rPr>
              <a:t>3. Sessions in Zweierteams zwischen Workshop 6 und 7</a:t>
            </a:r>
          </a:p>
          <a:p>
            <a:endParaRPr lang="de-CH" dirty="0"/>
          </a:p>
        </p:txBody>
      </p:sp>
    </p:spTree>
    <p:extLst>
      <p:ext uri="{BB962C8B-B14F-4D97-AF65-F5344CB8AC3E}">
        <p14:creationId xmlns:p14="http://schemas.microsoft.com/office/powerpoint/2010/main" val="3984716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1"/>
            <a:ext cx="10091679" cy="1269245"/>
          </a:xfrm>
        </p:spPr>
        <p:txBody>
          <a:bodyPr/>
          <a:lstStyle/>
          <a:p>
            <a:r>
              <a:rPr lang="de-DE" dirty="0">
                <a:solidFill>
                  <a:schemeClr val="accent1"/>
                </a:solidFill>
              </a:rPr>
              <a:t>Agenda</a:t>
            </a:r>
          </a:p>
        </p:txBody>
      </p:sp>
      <p:sp>
        <p:nvSpPr>
          <p:cNvPr id="5" name="Textplatzhalter 2">
            <a:extLst>
              <a:ext uri="{FF2B5EF4-FFF2-40B4-BE49-F238E27FC236}">
                <a16:creationId xmlns:a16="http://schemas.microsoft.com/office/drawing/2014/main" id="{C921B7B9-5917-3B47-5ECB-D9CFCD256303}"/>
              </a:ext>
            </a:extLst>
          </p:cNvPr>
          <p:cNvSpPr>
            <a:spLocks noGrp="1"/>
          </p:cNvSpPr>
          <p:nvPr>
            <p:ph type="body" sz="quarter" idx="10"/>
          </p:nvPr>
        </p:nvSpPr>
        <p:spPr>
          <a:xfrm>
            <a:off x="1028256" y="1386049"/>
            <a:ext cx="10876666" cy="1677381"/>
          </a:xfrm>
        </p:spPr>
        <p:txBody>
          <a:bodyPr/>
          <a:lstStyle/>
          <a:p>
            <a:pPr marR="3810">
              <a:spcAft>
                <a:spcPts val="0"/>
              </a:spcAft>
              <a:tabLst>
                <a:tab pos="450215" algn="l"/>
              </a:tabLst>
            </a:pPr>
            <a:r>
              <a:rPr lang="de-CH" sz="2400" b="0" dirty="0">
                <a:solidFill>
                  <a:schemeClr val="bg1"/>
                </a:solidFill>
                <a:effectLst/>
                <a:latin typeface="Macklin Sans"/>
                <a:ea typeface="Century Gothic" panose="020B0502020202020204" pitchFamily="34" charset="0"/>
                <a:cs typeface="Century Gothic" panose="020B0502020202020204" pitchFamily="34" charset="0"/>
              </a:rPr>
              <a:t>Einführung und Vorstellung</a:t>
            </a:r>
            <a:br>
              <a:rPr lang="de-CH" sz="2400" b="0" dirty="0">
                <a:solidFill>
                  <a:schemeClr val="bg1"/>
                </a:solidFill>
                <a:effectLst/>
                <a:latin typeface="Macklin Sans"/>
                <a:ea typeface="Century Gothic" panose="020B0502020202020204" pitchFamily="34" charset="0"/>
                <a:cs typeface="Century Gothic" panose="020B0502020202020204" pitchFamily="34" charset="0"/>
              </a:rPr>
            </a:br>
            <a:r>
              <a:rPr lang="de-CH" sz="2400" b="0" dirty="0">
                <a:solidFill>
                  <a:schemeClr val="bg1"/>
                </a:solidFill>
                <a:effectLst/>
                <a:latin typeface="Macklin Sans"/>
                <a:ea typeface="Century Gothic" panose="020B0502020202020204" pitchFamily="34" charset="0"/>
                <a:cs typeface="Century Gothic" panose="020B0502020202020204" pitchFamily="34" charset="0"/>
              </a:rPr>
              <a:t>Darstellen der Ziele</a:t>
            </a:r>
            <a:endParaRPr lang="de-CH" sz="2400" b="0" dirty="0">
              <a:solidFill>
                <a:schemeClr val="bg1"/>
              </a:solidFill>
              <a:latin typeface="Macklin Sans"/>
              <a:ea typeface="Century Gothic" panose="020B0502020202020204" pitchFamily="34" charset="0"/>
              <a:cs typeface="Century Gothic" panose="020B0502020202020204" pitchFamily="34" charset="0"/>
            </a:endParaRPr>
          </a:p>
          <a:p>
            <a:pPr marR="3810">
              <a:spcAft>
                <a:spcPts val="0"/>
              </a:spcAft>
              <a:tabLst>
                <a:tab pos="450215" algn="l"/>
              </a:tabLst>
            </a:pPr>
            <a:r>
              <a:rPr lang="de-CH" sz="2400" b="0" dirty="0">
                <a:solidFill>
                  <a:schemeClr val="bg1"/>
                </a:solidFill>
                <a:latin typeface="Macklin Sans"/>
                <a:ea typeface="Times New Roman" panose="02020603050405020304" pitchFamily="18" charset="0"/>
                <a:cs typeface="Times New Roman" panose="02020603050405020304" pitchFamily="18" charset="0"/>
              </a:rPr>
              <a:t>Reste vom letzten Mal</a:t>
            </a:r>
          </a:p>
          <a:p>
            <a:pPr marR="3810">
              <a:spcAft>
                <a:spcPts val="0"/>
              </a:spcAft>
              <a:tabLst>
                <a:tab pos="450215" algn="l"/>
              </a:tabLst>
            </a:pPr>
            <a:r>
              <a:rPr lang="de-CH" sz="2400" dirty="0">
                <a:solidFill>
                  <a:schemeClr val="bg1"/>
                </a:solidFill>
                <a:latin typeface="Macklin Sans"/>
                <a:ea typeface="Times New Roman" panose="02020603050405020304" pitchFamily="18" charset="0"/>
                <a:cs typeface="Times New Roman" panose="02020603050405020304" pitchFamily="18" charset="0"/>
              </a:rPr>
              <a:t>Wie erkennt man Chancen?</a:t>
            </a:r>
          </a:p>
          <a:p>
            <a:pPr marR="3810">
              <a:spcAft>
                <a:spcPts val="0"/>
              </a:spcAft>
              <a:tabLst>
                <a:tab pos="450215" algn="l"/>
              </a:tabLst>
            </a:pPr>
            <a:r>
              <a:rPr lang="de-CH" sz="2400" dirty="0">
                <a:solidFill>
                  <a:schemeClr val="bg1"/>
                </a:solidFill>
                <a:latin typeface="Macklin Sans"/>
                <a:ea typeface="Times New Roman" panose="02020603050405020304" pitchFamily="18" charset="0"/>
                <a:cs typeface="Times New Roman" panose="02020603050405020304" pitchFamily="18" charset="0"/>
              </a:rPr>
              <a:t>Die Zukunft in die Gegenwart bringen</a:t>
            </a:r>
          </a:p>
          <a:p>
            <a:pPr marR="3810">
              <a:spcAft>
                <a:spcPts val="0"/>
              </a:spcAft>
              <a:tabLst>
                <a:tab pos="450215" algn="l"/>
              </a:tabLst>
            </a:pPr>
            <a:r>
              <a:rPr lang="de-CH" sz="2400" b="0" dirty="0">
                <a:solidFill>
                  <a:schemeClr val="bg1"/>
                </a:solidFill>
                <a:latin typeface="Macklin Sans"/>
                <a:ea typeface="Times New Roman" panose="02020603050405020304" pitchFamily="18" charset="0"/>
                <a:cs typeface="Times New Roman" panose="02020603050405020304" pitchFamily="18" charset="0"/>
              </a:rPr>
              <a:t>Ausprobieren anhand einer Fallstudie </a:t>
            </a:r>
            <a:endParaRPr lang="de-CH" sz="2400" dirty="0">
              <a:solidFill>
                <a:schemeClr val="bg1"/>
              </a:solidFill>
              <a:latin typeface="Macklin Sans"/>
              <a:ea typeface="Times New Roman" panose="02020603050405020304" pitchFamily="18" charset="0"/>
              <a:cs typeface="Times New Roman" panose="02020603050405020304" pitchFamily="18" charset="0"/>
            </a:endParaRPr>
          </a:p>
          <a:p>
            <a:pPr marR="3810">
              <a:spcAft>
                <a:spcPts val="0"/>
              </a:spcAft>
              <a:tabLst>
                <a:tab pos="450215" algn="l"/>
              </a:tabLst>
            </a:pPr>
            <a:r>
              <a:rPr lang="de-CH" sz="2400" b="0" dirty="0">
                <a:solidFill>
                  <a:schemeClr val="bg1"/>
                </a:solidFill>
                <a:latin typeface="Macklin Sans"/>
                <a:ea typeface="Times New Roman" panose="02020603050405020304" pitchFamily="18" charset="0"/>
                <a:cs typeface="Times New Roman" panose="02020603050405020304" pitchFamily="18" charset="0"/>
              </a:rPr>
              <a:t>Synthese der Breakout-Sessions</a:t>
            </a:r>
          </a:p>
          <a:p>
            <a:pPr marR="3810">
              <a:spcAft>
                <a:spcPts val="0"/>
              </a:spcAft>
              <a:tabLst>
                <a:tab pos="450215" algn="l"/>
              </a:tabLst>
            </a:pPr>
            <a:r>
              <a:rPr lang="de-CH" sz="2400" dirty="0">
                <a:solidFill>
                  <a:schemeClr val="bg1"/>
                </a:solidFill>
                <a:latin typeface="Macklin Sans"/>
                <a:ea typeface="Times New Roman" panose="02020603050405020304" pitchFamily="18" charset="0"/>
                <a:cs typeface="Times New Roman" panose="02020603050405020304" pitchFamily="18" charset="0"/>
              </a:rPr>
              <a:t>Das eigene </a:t>
            </a:r>
            <a:r>
              <a:rPr lang="de-CH" sz="2400" dirty="0" err="1">
                <a:solidFill>
                  <a:schemeClr val="bg1"/>
                </a:solidFill>
                <a:latin typeface="Macklin Sans"/>
                <a:ea typeface="Times New Roman" panose="02020603050405020304" pitchFamily="18" charset="0"/>
                <a:cs typeface="Times New Roman" panose="02020603050405020304" pitchFamily="18" charset="0"/>
              </a:rPr>
              <a:t>Feedforward</a:t>
            </a:r>
            <a:r>
              <a:rPr lang="de-CH" sz="2400" dirty="0">
                <a:solidFill>
                  <a:schemeClr val="bg1"/>
                </a:solidFill>
                <a:latin typeface="Macklin Sans"/>
                <a:ea typeface="Times New Roman" panose="02020603050405020304" pitchFamily="18" charset="0"/>
                <a:cs typeface="Times New Roman" panose="02020603050405020304" pitchFamily="18" charset="0"/>
              </a:rPr>
              <a:t> </a:t>
            </a:r>
          </a:p>
          <a:p>
            <a:pPr marR="3810">
              <a:spcAft>
                <a:spcPts val="0"/>
              </a:spcAft>
              <a:tabLst>
                <a:tab pos="450215" algn="l"/>
              </a:tabLst>
            </a:pPr>
            <a:r>
              <a:rPr lang="de-CH" sz="2400" b="0" dirty="0">
                <a:solidFill>
                  <a:schemeClr val="bg1"/>
                </a:solidFill>
                <a:latin typeface="Macklin Sans"/>
                <a:ea typeface="Times New Roman" panose="02020603050405020304" pitchFamily="18" charset="0"/>
                <a:cs typeface="Times New Roman" panose="02020603050405020304" pitchFamily="18" charset="0"/>
              </a:rPr>
              <a:t>Übertrag des </a:t>
            </a:r>
            <a:r>
              <a:rPr lang="de-CH" sz="2400" b="0" dirty="0" err="1">
                <a:solidFill>
                  <a:schemeClr val="bg1"/>
                </a:solidFill>
                <a:latin typeface="Macklin Sans"/>
                <a:ea typeface="Times New Roman" panose="02020603050405020304" pitchFamily="18" charset="0"/>
                <a:cs typeface="Times New Roman" panose="02020603050405020304" pitchFamily="18" charset="0"/>
              </a:rPr>
              <a:t>Feedforward</a:t>
            </a:r>
            <a:r>
              <a:rPr lang="de-CH" sz="2400" b="0" dirty="0">
                <a:solidFill>
                  <a:schemeClr val="bg1"/>
                </a:solidFill>
                <a:latin typeface="Macklin Sans"/>
                <a:ea typeface="Times New Roman" panose="02020603050405020304" pitchFamily="18" charset="0"/>
                <a:cs typeface="Times New Roman" panose="02020603050405020304" pitchFamily="18" charset="0"/>
              </a:rPr>
              <a:t> in den Entwicklungsplan</a:t>
            </a:r>
          </a:p>
          <a:p>
            <a:pPr marR="3810">
              <a:spcAft>
                <a:spcPts val="0"/>
              </a:spcAft>
              <a:tabLst>
                <a:tab pos="450215" algn="l"/>
              </a:tabLst>
            </a:pPr>
            <a:r>
              <a:rPr lang="de-CH" sz="2400" dirty="0">
                <a:solidFill>
                  <a:schemeClr val="bg1"/>
                </a:solidFill>
                <a:latin typeface="Macklin Sans"/>
                <a:ea typeface="Times New Roman" panose="02020603050405020304" pitchFamily="18" charset="0"/>
                <a:cs typeface="Times New Roman" panose="02020603050405020304" pitchFamily="18" charset="0"/>
              </a:rPr>
              <a:t>Interaktives Feedback</a:t>
            </a:r>
            <a:br>
              <a:rPr lang="de-CH" sz="2400" dirty="0">
                <a:solidFill>
                  <a:schemeClr val="bg1"/>
                </a:solidFill>
                <a:latin typeface="Macklin Sans"/>
                <a:ea typeface="Times New Roman" panose="02020603050405020304" pitchFamily="18" charset="0"/>
                <a:cs typeface="Times New Roman" panose="02020603050405020304" pitchFamily="18" charset="0"/>
              </a:rPr>
            </a:br>
            <a:r>
              <a:rPr lang="de-CH" sz="2400" b="0" dirty="0">
                <a:solidFill>
                  <a:schemeClr val="bg1"/>
                </a:solidFill>
                <a:latin typeface="Macklin Sans"/>
                <a:ea typeface="Times New Roman" panose="02020603050405020304" pitchFamily="18" charset="0"/>
                <a:cs typeface="Times New Roman" panose="02020603050405020304" pitchFamily="18" charset="0"/>
              </a:rPr>
              <a:t>Check-Out</a:t>
            </a:r>
          </a:p>
          <a:p>
            <a:pPr marR="3810">
              <a:spcAft>
                <a:spcPts val="0"/>
              </a:spcAft>
              <a:tabLst>
                <a:tab pos="450215" algn="l"/>
              </a:tabLst>
            </a:pPr>
            <a:endParaRPr lang="de-CH" sz="2400" b="0" dirty="0">
              <a:solidFill>
                <a:schemeClr val="bg1"/>
              </a:solidFill>
              <a:latin typeface="Macklin Sans"/>
              <a:ea typeface="Times New Roman" panose="02020603050405020304" pitchFamily="18" charset="0"/>
              <a:cs typeface="Times New Roman" panose="02020603050405020304" pitchFamily="18" charset="0"/>
            </a:endParaRPr>
          </a:p>
          <a:p>
            <a:pPr marR="3810">
              <a:spcAft>
                <a:spcPts val="0"/>
              </a:spcAft>
              <a:tabLst>
                <a:tab pos="450215" algn="l"/>
              </a:tabLst>
            </a:pPr>
            <a:endParaRPr lang="de-CH" sz="2400" b="0" dirty="0">
              <a:solidFill>
                <a:schemeClr val="bg1"/>
              </a:solidFill>
              <a:latin typeface="Macklin Sans"/>
              <a:ea typeface="Times New Roman" panose="02020603050405020304" pitchFamily="18" charset="0"/>
              <a:cs typeface="Times New Roman" panose="02020603050405020304" pitchFamily="18" charset="0"/>
            </a:endParaRPr>
          </a:p>
        </p:txBody>
      </p:sp>
      <p:pic>
        <p:nvPicPr>
          <p:cNvPr id="6" name="Grafik 5" descr="Zurück mit einfarbiger Füllung">
            <a:extLst>
              <a:ext uri="{FF2B5EF4-FFF2-40B4-BE49-F238E27FC236}">
                <a16:creationId xmlns:a16="http://schemas.microsoft.com/office/drawing/2014/main" id="{74764A87-ABFE-6408-3F8F-A0B1CB9026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419091" y="1458123"/>
            <a:ext cx="506526" cy="494214"/>
          </a:xfrm>
          <a:prstGeom prst="rect">
            <a:avLst/>
          </a:prstGeom>
        </p:spPr>
      </p:pic>
      <p:pic>
        <p:nvPicPr>
          <p:cNvPr id="7" name="Grafik 6" descr="Gruppe von Männern mit einfarbiger Füllung">
            <a:extLst>
              <a:ext uri="{FF2B5EF4-FFF2-40B4-BE49-F238E27FC236}">
                <a16:creationId xmlns:a16="http://schemas.microsoft.com/office/drawing/2014/main" id="{04012486-BFAE-CDE3-9ECB-E32E4C37866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310731" y="2114987"/>
            <a:ext cx="556456" cy="556456"/>
          </a:xfrm>
          <a:prstGeom prst="rect">
            <a:avLst/>
          </a:prstGeom>
        </p:spPr>
      </p:pic>
      <p:pic>
        <p:nvPicPr>
          <p:cNvPr id="8" name="Grafik 7" descr="Benutzer mit einfarbiger Füllung">
            <a:extLst>
              <a:ext uri="{FF2B5EF4-FFF2-40B4-BE49-F238E27FC236}">
                <a16:creationId xmlns:a16="http://schemas.microsoft.com/office/drawing/2014/main" id="{6D0209A4-56AF-1505-DBED-4D0EAA45B1C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385173" y="3443112"/>
            <a:ext cx="571656" cy="571656"/>
          </a:xfrm>
          <a:prstGeom prst="rect">
            <a:avLst/>
          </a:prstGeom>
        </p:spPr>
      </p:pic>
      <p:pic>
        <p:nvPicPr>
          <p:cNvPr id="18" name="Grafik 17" descr="Mann mit einfarbiger Füllung">
            <a:extLst>
              <a:ext uri="{FF2B5EF4-FFF2-40B4-BE49-F238E27FC236}">
                <a16:creationId xmlns:a16="http://schemas.microsoft.com/office/drawing/2014/main" id="{2C2126C2-3864-A04B-6695-2E83B532C59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214973" y="4760797"/>
            <a:ext cx="531540" cy="465821"/>
          </a:xfrm>
          <a:prstGeom prst="rect">
            <a:avLst/>
          </a:prstGeom>
        </p:spPr>
      </p:pic>
      <p:pic>
        <p:nvPicPr>
          <p:cNvPr id="19" name="Grafik 18" descr="Zurück mit einfarbiger Füllung">
            <a:extLst>
              <a:ext uri="{FF2B5EF4-FFF2-40B4-BE49-F238E27FC236}">
                <a16:creationId xmlns:a16="http://schemas.microsoft.com/office/drawing/2014/main" id="{99388E6D-A963-B049-C2D8-B61D941ABC70}"/>
              </a:ext>
            </a:extLst>
          </p:cNvPr>
          <p:cNvPicPr>
            <a:picLocks noChangeAspect="1"/>
          </p:cNvPicPr>
          <p:nvPr/>
        </p:nvPicPr>
        <p:blipFill>
          <a:blip r:embed="rId2">
            <a:extLst>
              <a:ext uri="{96DAC541-7B7A-43D3-8B79-37D633B846F1}">
                <asvg:svgBlip xmlns:asvg="http://schemas.microsoft.com/office/drawing/2016/SVG/main" r:embed="rId10"/>
              </a:ext>
            </a:extLst>
          </a:blip>
          <a:stretch>
            <a:fillRect/>
          </a:stretch>
        </p:blipFill>
        <p:spPr>
          <a:xfrm>
            <a:off x="7504243" y="5323554"/>
            <a:ext cx="506526" cy="494214"/>
          </a:xfrm>
          <a:prstGeom prst="rect">
            <a:avLst/>
          </a:prstGeom>
        </p:spPr>
      </p:pic>
      <p:pic>
        <p:nvPicPr>
          <p:cNvPr id="20" name="Grafik 19" descr="Zurück mit einfarbiger Füllung">
            <a:extLst>
              <a:ext uri="{FF2B5EF4-FFF2-40B4-BE49-F238E27FC236}">
                <a16:creationId xmlns:a16="http://schemas.microsoft.com/office/drawing/2014/main" id="{4CA357F0-68C3-E5CB-CDD0-8E3B05C89F2B}"/>
              </a:ext>
            </a:extLst>
          </p:cNvPr>
          <p:cNvPicPr>
            <a:picLocks noChangeAspect="1"/>
          </p:cNvPicPr>
          <p:nvPr/>
        </p:nvPicPr>
        <p:blipFill>
          <a:blip r:embed="rId2">
            <a:extLst>
              <a:ext uri="{96DAC541-7B7A-43D3-8B79-37D633B846F1}">
                <asvg:svgBlip xmlns:asvg="http://schemas.microsoft.com/office/drawing/2016/SVG/main" r:embed="rId10"/>
              </a:ext>
            </a:extLst>
          </a:blip>
          <a:stretch>
            <a:fillRect/>
          </a:stretch>
        </p:blipFill>
        <p:spPr>
          <a:xfrm rot="10800000">
            <a:off x="7353810" y="5570661"/>
            <a:ext cx="506526" cy="494214"/>
          </a:xfrm>
          <a:prstGeom prst="rect">
            <a:avLst/>
          </a:prstGeom>
        </p:spPr>
      </p:pic>
      <p:sp>
        <p:nvSpPr>
          <p:cNvPr id="21" name="Ellipse 20">
            <a:extLst>
              <a:ext uri="{FF2B5EF4-FFF2-40B4-BE49-F238E27FC236}">
                <a16:creationId xmlns:a16="http://schemas.microsoft.com/office/drawing/2014/main" id="{20D89F62-2152-31B5-D5FC-85B50AA467D2}"/>
              </a:ext>
            </a:extLst>
          </p:cNvPr>
          <p:cNvSpPr/>
          <p:nvPr/>
        </p:nvSpPr>
        <p:spPr>
          <a:xfrm>
            <a:off x="9182484" y="1466408"/>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5‘‘</a:t>
            </a:r>
            <a:endParaRPr lang="de-CH" sz="1600" dirty="0" err="1"/>
          </a:p>
        </p:txBody>
      </p:sp>
      <p:sp>
        <p:nvSpPr>
          <p:cNvPr id="22" name="Ellipse 21">
            <a:extLst>
              <a:ext uri="{FF2B5EF4-FFF2-40B4-BE49-F238E27FC236}">
                <a16:creationId xmlns:a16="http://schemas.microsoft.com/office/drawing/2014/main" id="{FB16D1D4-96A2-5A5D-A9D2-8EC66E9C6B70}"/>
              </a:ext>
            </a:extLst>
          </p:cNvPr>
          <p:cNvSpPr/>
          <p:nvPr/>
        </p:nvSpPr>
        <p:spPr>
          <a:xfrm>
            <a:off x="10367005" y="2164579"/>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5‘‘</a:t>
            </a:r>
            <a:endParaRPr lang="de-CH" sz="1600" dirty="0" err="1"/>
          </a:p>
        </p:txBody>
      </p:sp>
      <p:sp>
        <p:nvSpPr>
          <p:cNvPr id="23" name="Ellipse 22">
            <a:extLst>
              <a:ext uri="{FF2B5EF4-FFF2-40B4-BE49-F238E27FC236}">
                <a16:creationId xmlns:a16="http://schemas.microsoft.com/office/drawing/2014/main" id="{722DC23D-1166-F33A-D309-1EF78D92E803}"/>
              </a:ext>
            </a:extLst>
          </p:cNvPr>
          <p:cNvSpPr/>
          <p:nvPr/>
        </p:nvSpPr>
        <p:spPr>
          <a:xfrm>
            <a:off x="9212294" y="2567470"/>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10‘‘</a:t>
            </a:r>
            <a:endParaRPr lang="de-CH" sz="1600" dirty="0" err="1"/>
          </a:p>
        </p:txBody>
      </p:sp>
      <p:sp>
        <p:nvSpPr>
          <p:cNvPr id="24" name="Ellipse 23">
            <a:extLst>
              <a:ext uri="{FF2B5EF4-FFF2-40B4-BE49-F238E27FC236}">
                <a16:creationId xmlns:a16="http://schemas.microsoft.com/office/drawing/2014/main" id="{AE7DD839-9038-C9EA-3356-35D87656FDF8}"/>
              </a:ext>
            </a:extLst>
          </p:cNvPr>
          <p:cNvSpPr/>
          <p:nvPr/>
        </p:nvSpPr>
        <p:spPr>
          <a:xfrm>
            <a:off x="10390323" y="3015943"/>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10‘‘</a:t>
            </a:r>
            <a:endParaRPr lang="de-CH" sz="1600" dirty="0" err="1"/>
          </a:p>
        </p:txBody>
      </p:sp>
      <p:sp>
        <p:nvSpPr>
          <p:cNvPr id="29" name="Ellipse 28">
            <a:extLst>
              <a:ext uri="{FF2B5EF4-FFF2-40B4-BE49-F238E27FC236}">
                <a16:creationId xmlns:a16="http://schemas.microsoft.com/office/drawing/2014/main" id="{FE93F10F-9C8B-C11D-F4B6-E426B99B72B9}"/>
              </a:ext>
            </a:extLst>
          </p:cNvPr>
          <p:cNvSpPr/>
          <p:nvPr/>
        </p:nvSpPr>
        <p:spPr>
          <a:xfrm>
            <a:off x="9171789" y="3509443"/>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40‘‘</a:t>
            </a:r>
            <a:endParaRPr lang="de-CH" sz="1600" dirty="0" err="1"/>
          </a:p>
        </p:txBody>
      </p:sp>
      <p:pic>
        <p:nvPicPr>
          <p:cNvPr id="31" name="Grafik 30" descr="Gruppe von Männern mit einfarbiger Füllung">
            <a:extLst>
              <a:ext uri="{FF2B5EF4-FFF2-40B4-BE49-F238E27FC236}">
                <a16:creationId xmlns:a16="http://schemas.microsoft.com/office/drawing/2014/main" id="{4842F437-E896-8C29-CF7E-E3E2A0DCF6F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410443" y="4148177"/>
            <a:ext cx="556456" cy="556456"/>
          </a:xfrm>
          <a:prstGeom prst="rect">
            <a:avLst/>
          </a:prstGeom>
        </p:spPr>
      </p:pic>
      <p:sp>
        <p:nvSpPr>
          <p:cNvPr id="32" name="Ellipse 31">
            <a:extLst>
              <a:ext uri="{FF2B5EF4-FFF2-40B4-BE49-F238E27FC236}">
                <a16:creationId xmlns:a16="http://schemas.microsoft.com/office/drawing/2014/main" id="{14B626A8-C076-A39F-6759-59D053F88963}"/>
              </a:ext>
            </a:extLst>
          </p:cNvPr>
          <p:cNvSpPr/>
          <p:nvPr/>
        </p:nvSpPr>
        <p:spPr>
          <a:xfrm>
            <a:off x="9182484" y="4718999"/>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5‘‘</a:t>
            </a:r>
            <a:endParaRPr lang="de-CH" sz="1600" dirty="0" err="1"/>
          </a:p>
        </p:txBody>
      </p:sp>
      <p:sp>
        <p:nvSpPr>
          <p:cNvPr id="35" name="Ellipse 34">
            <a:extLst>
              <a:ext uri="{FF2B5EF4-FFF2-40B4-BE49-F238E27FC236}">
                <a16:creationId xmlns:a16="http://schemas.microsoft.com/office/drawing/2014/main" id="{D44B0F60-C630-46A8-A57B-9F7A75D37CF2}"/>
              </a:ext>
            </a:extLst>
          </p:cNvPr>
          <p:cNvSpPr/>
          <p:nvPr/>
        </p:nvSpPr>
        <p:spPr>
          <a:xfrm>
            <a:off x="10367004" y="5357408"/>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5‘‘</a:t>
            </a:r>
            <a:endParaRPr lang="de-CH" sz="1600" dirty="0" err="1"/>
          </a:p>
        </p:txBody>
      </p:sp>
      <p:sp>
        <p:nvSpPr>
          <p:cNvPr id="3" name="Ellipse 2">
            <a:extLst>
              <a:ext uri="{FF2B5EF4-FFF2-40B4-BE49-F238E27FC236}">
                <a16:creationId xmlns:a16="http://schemas.microsoft.com/office/drawing/2014/main" id="{2AFAB701-1170-2B92-0C83-D21D3BB3D600}"/>
              </a:ext>
            </a:extLst>
          </p:cNvPr>
          <p:cNvSpPr/>
          <p:nvPr/>
        </p:nvSpPr>
        <p:spPr>
          <a:xfrm>
            <a:off x="10390322" y="4210419"/>
            <a:ext cx="1111169" cy="49421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ctr"/>
          <a:lstStyle/>
          <a:p>
            <a:pPr algn="ctr"/>
            <a:r>
              <a:rPr lang="de-DE" sz="1600" dirty="0"/>
              <a:t>10‘‘</a:t>
            </a:r>
            <a:endParaRPr lang="de-CH" sz="1600" dirty="0" err="1"/>
          </a:p>
        </p:txBody>
      </p:sp>
      <p:pic>
        <p:nvPicPr>
          <p:cNvPr id="4" name="Grafik 3" descr="Gruppe von Männern mit einfarbiger Füllung">
            <a:extLst>
              <a:ext uri="{FF2B5EF4-FFF2-40B4-BE49-F238E27FC236}">
                <a16:creationId xmlns:a16="http://schemas.microsoft.com/office/drawing/2014/main" id="{169656EA-EF04-7CEB-5078-BB4D7F47BED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398327" y="2480628"/>
            <a:ext cx="556456" cy="556456"/>
          </a:xfrm>
          <a:prstGeom prst="rect">
            <a:avLst/>
          </a:prstGeom>
        </p:spPr>
      </p:pic>
      <p:pic>
        <p:nvPicPr>
          <p:cNvPr id="9" name="Grafik 8" descr="Gruppe von Männern mit einfarbiger Füllung">
            <a:extLst>
              <a:ext uri="{FF2B5EF4-FFF2-40B4-BE49-F238E27FC236}">
                <a16:creationId xmlns:a16="http://schemas.microsoft.com/office/drawing/2014/main" id="{9F6C8F09-2075-9769-4CFC-BFDD660627F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214973" y="2902007"/>
            <a:ext cx="556456" cy="556456"/>
          </a:xfrm>
          <a:prstGeom prst="rect">
            <a:avLst/>
          </a:prstGeom>
        </p:spPr>
      </p:pic>
    </p:spTree>
    <p:extLst>
      <p:ext uri="{BB962C8B-B14F-4D97-AF65-F5344CB8AC3E}">
        <p14:creationId xmlns:p14="http://schemas.microsoft.com/office/powerpoint/2010/main" val="1323173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298182"/>
          </a:xfrm>
        </p:spPr>
        <p:txBody>
          <a:bodyPr/>
          <a:lstStyle/>
          <a:p>
            <a:r>
              <a:rPr lang="de-DE" dirty="0">
                <a:solidFill>
                  <a:srgbClr val="4472C4"/>
                </a:solidFill>
              </a:rPr>
              <a:t>Wer wir sind</a:t>
            </a:r>
          </a:p>
        </p:txBody>
      </p:sp>
      <p:pic>
        <p:nvPicPr>
          <p:cNvPr id="3" name="Grafik 2" descr="Zurück mit einfarbiger Füllung">
            <a:extLst>
              <a:ext uri="{FF2B5EF4-FFF2-40B4-BE49-F238E27FC236}">
                <a16:creationId xmlns:a16="http://schemas.microsoft.com/office/drawing/2014/main" id="{5E3BD5E4-026B-B3A0-5D12-AD4D48E6F2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460963" y="771361"/>
            <a:ext cx="506526" cy="494214"/>
          </a:xfrm>
          <a:prstGeom prst="rect">
            <a:avLst/>
          </a:prstGeom>
        </p:spPr>
      </p:pic>
      <p:pic>
        <p:nvPicPr>
          <p:cNvPr id="4" name="Picture 2" descr="Coach Zürich: Dr. Michael Kres">
            <a:extLst>
              <a:ext uri="{FF2B5EF4-FFF2-40B4-BE49-F238E27FC236}">
                <a16:creationId xmlns:a16="http://schemas.microsoft.com/office/drawing/2014/main" id="{C57BF80A-02C4-61BB-18E5-614EE14373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6918" y="1715168"/>
            <a:ext cx="2536394" cy="1686702"/>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4">
            <a:extLst>
              <a:ext uri="{FF2B5EF4-FFF2-40B4-BE49-F238E27FC236}">
                <a16:creationId xmlns:a16="http://schemas.microsoft.com/office/drawing/2014/main" id="{5AAEC7E4-28B4-4FF5-B286-FB7FE64B041A}"/>
              </a:ext>
            </a:extLst>
          </p:cNvPr>
          <p:cNvSpPr txBox="1"/>
          <p:nvPr/>
        </p:nvSpPr>
        <p:spPr>
          <a:xfrm>
            <a:off x="3758697" y="1604574"/>
            <a:ext cx="8212479" cy="3170099"/>
          </a:xfrm>
          <a:prstGeom prst="rect">
            <a:avLst/>
          </a:prstGeom>
          <a:noFill/>
        </p:spPr>
        <p:txBody>
          <a:bodyPr wrap="square">
            <a:spAutoFit/>
          </a:bodyPr>
          <a:lstStyle/>
          <a:p>
            <a:pPr algn="l"/>
            <a:r>
              <a:rPr lang="de-DE" sz="2000" b="1" i="0" dirty="0">
                <a:solidFill>
                  <a:srgbClr val="4472C4"/>
                </a:solidFill>
                <a:effectLst/>
                <a:latin typeface="Macklin Sans"/>
              </a:rPr>
              <a:t>Michael Kres</a:t>
            </a:r>
          </a:p>
          <a:p>
            <a:pPr algn="l"/>
            <a:r>
              <a:rPr lang="de-DE" sz="2000" b="1" i="0" dirty="0">
                <a:solidFill>
                  <a:schemeClr val="accent1"/>
                </a:solidFill>
                <a:effectLst/>
                <a:latin typeface="Macklin Sans"/>
              </a:rPr>
              <a:t>Gründer &amp; Partner</a:t>
            </a:r>
          </a:p>
          <a:p>
            <a:pPr algn="l"/>
            <a:r>
              <a:rPr lang="de-DE" sz="2000" b="0" i="0" dirty="0">
                <a:solidFill>
                  <a:schemeClr val="bg1"/>
                </a:solidFill>
                <a:effectLst/>
                <a:latin typeface="Macklin Sans"/>
              </a:rPr>
              <a:t>Dr. oec. HSG. Executive Leadership Coach </a:t>
            </a:r>
            <a:r>
              <a:rPr lang="de-DE" sz="2000" b="0" i="0" dirty="0" err="1">
                <a:solidFill>
                  <a:schemeClr val="bg1"/>
                </a:solidFill>
                <a:effectLst/>
                <a:latin typeface="Macklin Sans"/>
              </a:rPr>
              <a:t>AoEC</a:t>
            </a:r>
            <a:r>
              <a:rPr lang="de-DE" sz="2000" b="0" i="0" dirty="0">
                <a:solidFill>
                  <a:schemeClr val="bg1"/>
                </a:solidFill>
                <a:effectLst/>
                <a:latin typeface="Macklin Sans"/>
              </a:rPr>
              <a:t>. Gründungspartner der </a:t>
            </a:r>
            <a:r>
              <a:rPr lang="de-DE" sz="2000" dirty="0">
                <a:solidFill>
                  <a:srgbClr val="4472C4"/>
                </a:solidFill>
                <a:latin typeface="Macklin Sans"/>
              </a:rPr>
              <a:t>www.promovetm.com</a:t>
            </a:r>
            <a:r>
              <a:rPr lang="de-DE" sz="2000" b="0" i="0" dirty="0">
                <a:solidFill>
                  <a:schemeClr val="bg1"/>
                </a:solidFill>
                <a:effectLst/>
                <a:latin typeface="Macklin Sans"/>
              </a:rPr>
              <a:t>. Langjährige Führungserfahrung in den Branchen: Luftfahrt, Telecom, Dienstleistung, Aus- und Weiterbildung. Schwerpunkte: Gestaltung und Umsetzung von Veränderungsprozessen in selbstorganisierten Unternehmen, Organisationscoaching, Executive und Leadership Coaching. Internationale Vortragstätigkeit an Universitäten und Fachhochschulen. Breite Publikationstätigkeit in den Bereichen «Demografische Verschiebung», «Employability» und «Mut und Management».</a:t>
            </a:r>
          </a:p>
        </p:txBody>
      </p:sp>
    </p:spTree>
    <p:extLst>
      <p:ext uri="{BB962C8B-B14F-4D97-AF65-F5344CB8AC3E}">
        <p14:creationId xmlns:p14="http://schemas.microsoft.com/office/powerpoint/2010/main" val="3700091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298182"/>
          </a:xfrm>
        </p:spPr>
        <p:txBody>
          <a:bodyPr/>
          <a:lstStyle/>
          <a:p>
            <a:r>
              <a:rPr lang="de-DE" dirty="0">
                <a:solidFill>
                  <a:srgbClr val="4472C4"/>
                </a:solidFill>
              </a:rPr>
              <a:t>Wer wir sind</a:t>
            </a:r>
          </a:p>
        </p:txBody>
      </p:sp>
      <p:sp>
        <p:nvSpPr>
          <p:cNvPr id="7" name="Textfeld 6">
            <a:extLst>
              <a:ext uri="{FF2B5EF4-FFF2-40B4-BE49-F238E27FC236}">
                <a16:creationId xmlns:a16="http://schemas.microsoft.com/office/drawing/2014/main" id="{3E4CDAF9-A117-4996-243B-5378D5A5693A}"/>
              </a:ext>
            </a:extLst>
          </p:cNvPr>
          <p:cNvSpPr txBox="1"/>
          <p:nvPr/>
        </p:nvSpPr>
        <p:spPr>
          <a:xfrm>
            <a:off x="3758697" y="1604574"/>
            <a:ext cx="8212479" cy="2124171"/>
          </a:xfrm>
          <a:prstGeom prst="rect">
            <a:avLst/>
          </a:prstGeom>
          <a:noFill/>
        </p:spPr>
        <p:txBody>
          <a:bodyPr wrap="square">
            <a:spAutoFit/>
          </a:bodyPr>
          <a:lstStyle/>
          <a:p>
            <a:pPr algn="l"/>
            <a:r>
              <a:rPr lang="de-DE" sz="2000" b="1" i="0" dirty="0">
                <a:solidFill>
                  <a:srgbClr val="4472C4"/>
                </a:solidFill>
                <a:effectLst/>
                <a:latin typeface="Macklin Sans"/>
              </a:rPr>
              <a:t>Sabine Wetzel</a:t>
            </a:r>
            <a:br>
              <a:rPr lang="de-DE" sz="2000" b="1" i="0" dirty="0">
                <a:solidFill>
                  <a:srgbClr val="4472C4"/>
                </a:solidFill>
                <a:effectLst/>
                <a:latin typeface="Macklin Sans"/>
              </a:rPr>
            </a:br>
            <a:r>
              <a:rPr lang="de-DE" sz="2000" b="1" i="0" dirty="0">
                <a:solidFill>
                  <a:srgbClr val="4472C4"/>
                </a:solidFill>
                <a:effectLst/>
                <a:latin typeface="Macklin Sans"/>
              </a:rPr>
              <a:t>Senior Coach</a:t>
            </a:r>
          </a:p>
          <a:p>
            <a:pPr algn="just">
              <a:lnSpc>
                <a:spcPct val="103000"/>
              </a:lnSpc>
              <a:spcAft>
                <a:spcPts val="25"/>
              </a:spcAft>
            </a:pPr>
            <a:r>
              <a:rPr lang="de-CH" sz="1800" dirty="0">
                <a:solidFill>
                  <a:schemeClr val="bg1"/>
                </a:solidFill>
                <a:effectLst/>
                <a:latin typeface="Macklin Sans"/>
                <a:ea typeface="Century Gothic" panose="020B0502020202020204" pitchFamily="34" charset="0"/>
                <a:cs typeface="Century Gothic" panose="020B0502020202020204" pitchFamily="34" charset="0"/>
              </a:rPr>
              <a:t>OKR Master Coach. Loop Approach Fellow. </a:t>
            </a:r>
            <a:r>
              <a:rPr lang="de-CH" sz="1800" dirty="0" err="1">
                <a:solidFill>
                  <a:schemeClr val="bg1"/>
                </a:solidFill>
                <a:effectLst/>
                <a:latin typeface="Macklin Sans"/>
                <a:ea typeface="Century Gothic" panose="020B0502020202020204" pitchFamily="34" charset="0"/>
                <a:cs typeface="Century Gothic" panose="020B0502020202020204" pitchFamily="34" charset="0"/>
              </a:rPr>
              <a:t>Holacracy</a:t>
            </a:r>
            <a:r>
              <a:rPr lang="de-CH" sz="1800" dirty="0">
                <a:solidFill>
                  <a:schemeClr val="bg1"/>
                </a:solidFill>
                <a:effectLst/>
                <a:latin typeface="Macklin Sans"/>
                <a:ea typeface="Century Gothic" panose="020B0502020202020204" pitchFamily="34" charset="0"/>
                <a:cs typeface="Century Gothic" panose="020B0502020202020204" pitchFamily="34" charset="0"/>
              </a:rPr>
              <a:t> </a:t>
            </a:r>
            <a:r>
              <a:rPr lang="de-CH" sz="1800" dirty="0" err="1">
                <a:solidFill>
                  <a:schemeClr val="bg1"/>
                </a:solidFill>
                <a:effectLst/>
                <a:latin typeface="Macklin Sans"/>
                <a:ea typeface="Century Gothic" panose="020B0502020202020204" pitchFamily="34" charset="0"/>
                <a:cs typeface="Century Gothic" panose="020B0502020202020204" pitchFamily="34" charset="0"/>
              </a:rPr>
              <a:t>Practitioner</a:t>
            </a:r>
            <a:r>
              <a:rPr lang="de-CH" sz="1800" dirty="0">
                <a:solidFill>
                  <a:schemeClr val="bg1"/>
                </a:solidFill>
                <a:effectLst/>
                <a:latin typeface="Macklin Sans"/>
                <a:ea typeface="Century Gothic" panose="020B0502020202020204" pitchFamily="34" charset="0"/>
                <a:cs typeface="Century Gothic" panose="020B0502020202020204" pitchFamily="34" charset="0"/>
              </a:rPr>
              <a:t> und Organisational Developer. Ausgewiesene Transformationserfahrung bei der Entwicklung von Teams und Führungskräfte hin zu agilem Arbeiten. Fokus: Strategische und operative Organisationsentwicklung international. Coaching von Führungskräften mit speziellem Fokus OKR und Wirkung. </a:t>
            </a:r>
          </a:p>
        </p:txBody>
      </p:sp>
      <p:pic>
        <p:nvPicPr>
          <p:cNvPr id="3" name="Grafik 2" descr="Zurück mit einfarbiger Füllung">
            <a:extLst>
              <a:ext uri="{FF2B5EF4-FFF2-40B4-BE49-F238E27FC236}">
                <a16:creationId xmlns:a16="http://schemas.microsoft.com/office/drawing/2014/main" id="{5E3BD5E4-026B-B3A0-5D12-AD4D48E6F2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460963" y="771361"/>
            <a:ext cx="506526" cy="494214"/>
          </a:xfrm>
          <a:prstGeom prst="rect">
            <a:avLst/>
          </a:prstGeom>
        </p:spPr>
      </p:pic>
      <p:pic>
        <p:nvPicPr>
          <p:cNvPr id="4" name="Grafik 3">
            <a:extLst>
              <a:ext uri="{FF2B5EF4-FFF2-40B4-BE49-F238E27FC236}">
                <a16:creationId xmlns:a16="http://schemas.microsoft.com/office/drawing/2014/main" id="{380D5B27-3B6F-94DE-E4B2-35B9EF3F436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28256" y="1706122"/>
            <a:ext cx="2000079" cy="1411736"/>
          </a:xfrm>
          <a:prstGeom prst="rect">
            <a:avLst/>
          </a:prstGeom>
          <a:noFill/>
          <a:ln>
            <a:noFill/>
          </a:ln>
        </p:spPr>
      </p:pic>
    </p:spTree>
    <p:extLst>
      <p:ext uri="{BB962C8B-B14F-4D97-AF65-F5344CB8AC3E}">
        <p14:creationId xmlns:p14="http://schemas.microsoft.com/office/powerpoint/2010/main" val="182489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1028256" y="54757"/>
            <a:ext cx="10091679" cy="1232867"/>
          </a:xfrm>
        </p:spPr>
        <p:txBody>
          <a:bodyPr/>
          <a:lstStyle/>
          <a:p>
            <a:r>
              <a:rPr lang="de-DE" dirty="0">
                <a:solidFill>
                  <a:schemeClr val="accent1"/>
                </a:solidFill>
              </a:rPr>
              <a:t>Ziele von „Innovation treiben“</a:t>
            </a:r>
          </a:p>
        </p:txBody>
      </p:sp>
      <p:sp>
        <p:nvSpPr>
          <p:cNvPr id="3" name="Textplatzhalter 2">
            <a:extLst>
              <a:ext uri="{FF2B5EF4-FFF2-40B4-BE49-F238E27FC236}">
                <a16:creationId xmlns:a16="http://schemas.microsoft.com/office/drawing/2014/main" id="{A28A9C4E-B0B8-7F1B-2624-D285C6B57754}"/>
              </a:ext>
            </a:extLst>
          </p:cNvPr>
          <p:cNvSpPr>
            <a:spLocks noGrp="1"/>
          </p:cNvSpPr>
          <p:nvPr>
            <p:ph type="body" sz="quarter" idx="10"/>
          </p:nvPr>
        </p:nvSpPr>
        <p:spPr>
          <a:xfrm>
            <a:off x="1028256" y="1825619"/>
            <a:ext cx="10223134" cy="3007637"/>
          </a:xfrm>
        </p:spPr>
        <p:txBody>
          <a:bodyPr/>
          <a:lstStyle/>
          <a:p>
            <a:pPr marL="97790" indent="-6350" algn="l">
              <a:lnSpc>
                <a:spcPct val="103000"/>
              </a:lnSpc>
              <a:spcAft>
                <a:spcPts val="25"/>
              </a:spcAft>
              <a:tabLst>
                <a:tab pos="450215" algn="l"/>
              </a:tabLst>
            </a:pPr>
            <a:r>
              <a:rPr lang="de-CH" sz="3000" b="0" dirty="0">
                <a:solidFill>
                  <a:schemeClr val="bg1"/>
                </a:solidFill>
                <a:effectLst/>
                <a:latin typeface="Macklin Sans"/>
                <a:ea typeface="Century Gothic" panose="020B0502020202020204" pitchFamily="34" charset="0"/>
                <a:cs typeface="Century Gothic" panose="020B0502020202020204" pitchFamily="34" charset="0"/>
              </a:rPr>
              <a:t>-	</a:t>
            </a:r>
            <a:r>
              <a:rPr lang="de-CH" sz="2400" b="0" dirty="0">
                <a:solidFill>
                  <a:schemeClr val="bg1"/>
                </a:solidFill>
                <a:effectLst/>
                <a:latin typeface="Macklin Sans"/>
                <a:ea typeface="Century Gothic" panose="020B0502020202020204" pitchFamily="34" charset="0"/>
                <a:cs typeface="Century Gothic" panose="020B0502020202020204" pitchFamily="34" charset="0"/>
              </a:rPr>
              <a:t>Wir lernen, Chancen am Markt zu erkennen.</a:t>
            </a:r>
            <a:br>
              <a:rPr lang="de-CH" sz="2400" b="0" dirty="0">
                <a:solidFill>
                  <a:schemeClr val="bg1"/>
                </a:solidFill>
                <a:effectLst/>
                <a:latin typeface="Macklin Sans"/>
                <a:ea typeface="Century Gothic" panose="020B0502020202020204" pitchFamily="34" charset="0"/>
                <a:cs typeface="Century Gothic" panose="020B0502020202020204" pitchFamily="34" charset="0"/>
              </a:rPr>
            </a:br>
            <a:br>
              <a:rPr lang="de-CH" sz="2400" b="0" dirty="0">
                <a:solidFill>
                  <a:schemeClr val="bg1"/>
                </a:solidFill>
                <a:effectLst/>
                <a:latin typeface="Macklin Sans"/>
                <a:ea typeface="Century Gothic" panose="020B0502020202020204" pitchFamily="34" charset="0"/>
                <a:cs typeface="Century Gothic" panose="020B0502020202020204" pitchFamily="34" charset="0"/>
              </a:rPr>
            </a:br>
            <a:r>
              <a:rPr lang="de-CH" sz="2400" b="0" dirty="0">
                <a:solidFill>
                  <a:schemeClr val="bg1"/>
                </a:solidFill>
                <a:effectLst/>
                <a:latin typeface="Macklin Sans"/>
                <a:ea typeface="Century Gothic" panose="020B0502020202020204" pitchFamily="34" charset="0"/>
                <a:cs typeface="Century Gothic" panose="020B0502020202020204" pitchFamily="34" charset="0"/>
              </a:rPr>
              <a:t>-	Wir entwickeln wirkungsvolle Formate, um interne und externe Kunden für 	Innovationen zu gewinnen.</a:t>
            </a:r>
            <a:br>
              <a:rPr lang="de-CH" sz="2400" b="0" dirty="0">
                <a:solidFill>
                  <a:schemeClr val="bg1"/>
                </a:solidFill>
                <a:effectLst/>
                <a:latin typeface="Macklin Sans"/>
                <a:ea typeface="Century Gothic" panose="020B0502020202020204" pitchFamily="34" charset="0"/>
                <a:cs typeface="Century Gothic" panose="020B0502020202020204" pitchFamily="34" charset="0"/>
              </a:rPr>
            </a:br>
            <a:br>
              <a:rPr lang="de-CH" sz="2400" b="0" dirty="0">
                <a:solidFill>
                  <a:schemeClr val="bg1"/>
                </a:solidFill>
                <a:effectLst/>
                <a:latin typeface="Macklin Sans"/>
                <a:ea typeface="Century Gothic" panose="020B0502020202020204" pitchFamily="34" charset="0"/>
                <a:cs typeface="Century Gothic" panose="020B0502020202020204" pitchFamily="34" charset="0"/>
              </a:rPr>
            </a:br>
            <a:r>
              <a:rPr lang="de-CH" sz="2400" b="0" dirty="0">
                <a:solidFill>
                  <a:schemeClr val="bg1"/>
                </a:solidFill>
                <a:effectLst/>
                <a:latin typeface="Macklin Sans"/>
                <a:ea typeface="Century Gothic" panose="020B0502020202020204" pitchFamily="34" charset="0"/>
                <a:cs typeface="Century Gothic" panose="020B0502020202020204" pitchFamily="34" charset="0"/>
              </a:rPr>
              <a:t>-	Wir schliessen unseren persönlichen Entwicklungsplan mit einem </a:t>
            </a:r>
            <a:br>
              <a:rPr lang="de-CH" sz="2400" b="0" dirty="0">
                <a:solidFill>
                  <a:schemeClr val="bg1"/>
                </a:solidFill>
                <a:effectLst/>
                <a:latin typeface="Macklin Sans"/>
                <a:ea typeface="Century Gothic" panose="020B0502020202020204" pitchFamily="34" charset="0"/>
                <a:cs typeface="Century Gothic" panose="020B0502020202020204" pitchFamily="34" charset="0"/>
              </a:rPr>
            </a:br>
            <a:r>
              <a:rPr lang="de-CH" sz="2400" b="0" dirty="0">
                <a:solidFill>
                  <a:schemeClr val="bg1"/>
                </a:solidFill>
                <a:effectLst/>
                <a:latin typeface="Macklin Sans"/>
                <a:ea typeface="Century Gothic" panose="020B0502020202020204" pitchFamily="34" charset="0"/>
                <a:cs typeface="Century Gothic" panose="020B0502020202020204" pitchFamily="34" charset="0"/>
              </a:rPr>
              <a:t>	</a:t>
            </a:r>
            <a:r>
              <a:rPr lang="de-CH" sz="2400" dirty="0" err="1">
                <a:solidFill>
                  <a:schemeClr val="bg1"/>
                </a:solidFill>
                <a:effectLst/>
                <a:latin typeface="Macklin Sans"/>
                <a:ea typeface="Century Gothic" panose="020B0502020202020204" pitchFamily="34" charset="0"/>
                <a:cs typeface="Century Gothic" panose="020B0502020202020204" pitchFamily="34" charset="0"/>
              </a:rPr>
              <a:t>Feedforward</a:t>
            </a:r>
            <a:r>
              <a:rPr lang="de-CH" sz="2400" b="0" dirty="0">
                <a:solidFill>
                  <a:schemeClr val="bg1"/>
                </a:solidFill>
                <a:effectLst/>
                <a:latin typeface="Macklin Sans"/>
                <a:ea typeface="Century Gothic" panose="020B0502020202020204" pitchFamily="34" charset="0"/>
                <a:cs typeface="Century Gothic" panose="020B0502020202020204" pitchFamily="34" charset="0"/>
              </a:rPr>
              <a:t> ab.</a:t>
            </a:r>
          </a:p>
        </p:txBody>
      </p:sp>
      <p:pic>
        <p:nvPicPr>
          <p:cNvPr id="4" name="Grafik 3" descr="Zurück mit einfarbiger Füllung">
            <a:extLst>
              <a:ext uri="{FF2B5EF4-FFF2-40B4-BE49-F238E27FC236}">
                <a16:creationId xmlns:a16="http://schemas.microsoft.com/office/drawing/2014/main" id="{DEEAE014-E865-7FAC-13FE-B1D0E948B02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460963" y="771361"/>
            <a:ext cx="506526" cy="494214"/>
          </a:xfrm>
          <a:prstGeom prst="rect">
            <a:avLst/>
          </a:prstGeom>
        </p:spPr>
      </p:pic>
    </p:spTree>
    <p:extLst>
      <p:ext uri="{BB962C8B-B14F-4D97-AF65-F5344CB8AC3E}">
        <p14:creationId xmlns:p14="http://schemas.microsoft.com/office/powerpoint/2010/main" val="2504405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lowchart: Document 10">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838200" y="171162"/>
            <a:ext cx="2840182" cy="2371148"/>
          </a:xfrm>
        </p:spPr>
        <p:txBody>
          <a:bodyPr vert="horz" lIns="91440" tIns="45720" rIns="91440" bIns="45720" rtlCol="0" anchor="ctr">
            <a:normAutofit/>
          </a:bodyPr>
          <a:lstStyle/>
          <a:p>
            <a:r>
              <a:rPr lang="en-US" sz="3200" kern="1200" dirty="0" err="1">
                <a:solidFill>
                  <a:srgbClr val="FFFFFF"/>
                </a:solidFill>
                <a:latin typeface="Macklin Sans Bold" panose="020B0503030403030204"/>
                <a:cs typeface="+mj-cs"/>
              </a:rPr>
              <a:t>Chancen</a:t>
            </a:r>
            <a:r>
              <a:rPr lang="en-US" sz="3200" kern="1200" dirty="0">
                <a:solidFill>
                  <a:srgbClr val="FFFFFF"/>
                </a:solidFill>
                <a:latin typeface="Macklin Sans Bold" panose="020B0503030403030204"/>
                <a:cs typeface="+mj-cs"/>
              </a:rPr>
              <a:t> </a:t>
            </a:r>
            <a:r>
              <a:rPr lang="en-US" sz="3200" kern="1200" dirty="0" err="1">
                <a:solidFill>
                  <a:srgbClr val="FFFFFF"/>
                </a:solidFill>
                <a:latin typeface="Macklin Sans Bold" panose="020B0503030403030204"/>
                <a:cs typeface="+mj-cs"/>
              </a:rPr>
              <a:t>erkennen</a:t>
            </a:r>
            <a:br>
              <a:rPr lang="en-US" sz="3200" kern="1200" dirty="0">
                <a:solidFill>
                  <a:srgbClr val="FFFFFF"/>
                </a:solidFill>
                <a:latin typeface="+mj-lt"/>
                <a:ea typeface="+mj-ea"/>
                <a:cs typeface="+mj-cs"/>
              </a:rPr>
            </a:br>
            <a:endParaRPr lang="en-US" sz="3200" kern="1200" dirty="0">
              <a:solidFill>
                <a:srgbClr val="FFFFFF"/>
              </a:solidFill>
              <a:latin typeface="+mj-lt"/>
              <a:ea typeface="+mj-ea"/>
              <a:cs typeface="+mj-cs"/>
            </a:endParaRPr>
          </a:p>
        </p:txBody>
      </p:sp>
      <p:pic>
        <p:nvPicPr>
          <p:cNvPr id="6" name="Picture 2">
            <a:extLst>
              <a:ext uri="{FF2B5EF4-FFF2-40B4-BE49-F238E27FC236}">
                <a16:creationId xmlns:a16="http://schemas.microsoft.com/office/drawing/2014/main" id="{961091CB-7DEA-A364-ADF6-B36086314FE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749837" y="944063"/>
            <a:ext cx="7392680" cy="5027023"/>
          </a:xfrm>
          <a:prstGeom prst="rect">
            <a:avLst/>
          </a:prstGeom>
          <a:noFill/>
          <a:extLst>
            <a:ext uri="{909E8E84-426E-40DD-AFC4-6F175D3DCCD1}">
              <a14:hiddenFill xmlns:a14="http://schemas.microsoft.com/office/drawing/2010/main">
                <a:solidFill>
                  <a:srgbClr val="FFFFFF"/>
                </a:solidFill>
              </a14:hiddenFill>
            </a:ext>
          </a:extLst>
        </p:spPr>
      </p:pic>
      <p:pic>
        <p:nvPicPr>
          <p:cNvPr id="3" name="Grafik 2" descr="Gruppe von Männern mit einfarbiger Füllung">
            <a:extLst>
              <a:ext uri="{FF2B5EF4-FFF2-40B4-BE49-F238E27FC236}">
                <a16:creationId xmlns:a16="http://schemas.microsoft.com/office/drawing/2014/main" id="{377C3EBE-61C6-57FE-4B77-22E8AFFA0F4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353800" y="319027"/>
            <a:ext cx="556456" cy="556456"/>
          </a:xfrm>
          <a:prstGeom prst="rect">
            <a:avLst/>
          </a:prstGeom>
        </p:spPr>
      </p:pic>
    </p:spTree>
    <p:extLst>
      <p:ext uri="{BB962C8B-B14F-4D97-AF65-F5344CB8AC3E}">
        <p14:creationId xmlns:p14="http://schemas.microsoft.com/office/powerpoint/2010/main" val="972502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23C5952-6888-3A96-5CB6-6DE8124292C5}"/>
              </a:ext>
            </a:extLst>
          </p:cNvPr>
          <p:cNvSpPr>
            <a:spLocks noGrp="1"/>
          </p:cNvSpPr>
          <p:nvPr>
            <p:ph type="ctrTitle"/>
          </p:nvPr>
        </p:nvSpPr>
        <p:spPr>
          <a:xfrm>
            <a:off x="838200" y="184805"/>
            <a:ext cx="10515600" cy="1505883"/>
          </a:xfrm>
        </p:spPr>
        <p:txBody>
          <a:bodyPr vert="horz" lIns="91440" tIns="45720" rIns="91440" bIns="45720" rtlCol="0" anchor="ctr">
            <a:normAutofit/>
          </a:bodyPr>
          <a:lstStyle/>
          <a:p>
            <a:r>
              <a:rPr lang="en-US" kern="1200" dirty="0">
                <a:solidFill>
                  <a:schemeClr val="accent1"/>
                </a:solidFill>
                <a:latin typeface="Macklin Sans Bold" panose="020B0503030403030204"/>
                <a:cs typeface="+mj-cs"/>
              </a:rPr>
              <a:t>Die Zukunft in die </a:t>
            </a:r>
            <a:r>
              <a:rPr lang="en-US" kern="1200" dirty="0" err="1">
                <a:solidFill>
                  <a:schemeClr val="accent1"/>
                </a:solidFill>
                <a:latin typeface="Macklin Sans Bold" panose="020B0503030403030204"/>
                <a:cs typeface="+mj-cs"/>
              </a:rPr>
              <a:t>Gegenwart</a:t>
            </a:r>
            <a:r>
              <a:rPr lang="en-US" kern="1200" dirty="0">
                <a:solidFill>
                  <a:schemeClr val="accent1"/>
                </a:solidFill>
                <a:latin typeface="Macklin Sans Bold" panose="020B0503030403030204"/>
                <a:cs typeface="+mj-cs"/>
              </a:rPr>
              <a:t> </a:t>
            </a:r>
            <a:r>
              <a:rPr lang="en-US" kern="1200" dirty="0" err="1">
                <a:solidFill>
                  <a:schemeClr val="accent1"/>
                </a:solidFill>
                <a:latin typeface="Macklin Sans Bold" panose="020B0503030403030204"/>
                <a:cs typeface="+mj-cs"/>
              </a:rPr>
              <a:t>bringen</a:t>
            </a:r>
            <a:br>
              <a:rPr lang="en-US" sz="4800" kern="1200" dirty="0">
                <a:solidFill>
                  <a:schemeClr val="accent1"/>
                </a:solidFill>
                <a:latin typeface="Macklin Sans Bold" panose="020B0503030403030204"/>
                <a:cs typeface="+mj-cs"/>
              </a:rPr>
            </a:br>
            <a:r>
              <a:rPr lang="en-US" sz="2800" kern="1200" dirty="0">
                <a:solidFill>
                  <a:schemeClr val="accent1"/>
                </a:solidFill>
                <a:latin typeface="Macklin Sans Bold" panose="020B0503030403030204"/>
                <a:cs typeface="+mj-cs"/>
              </a:rPr>
              <a:t>U-</a:t>
            </a:r>
            <a:r>
              <a:rPr lang="en-US" sz="2800" kern="1200" dirty="0" err="1">
                <a:solidFill>
                  <a:schemeClr val="accent1"/>
                </a:solidFill>
                <a:latin typeface="Macklin Sans Bold" panose="020B0503030403030204"/>
                <a:cs typeface="+mj-cs"/>
              </a:rPr>
              <a:t>Kurve</a:t>
            </a:r>
            <a:endParaRPr lang="en-US" sz="2800" kern="1200" dirty="0">
              <a:solidFill>
                <a:schemeClr val="accent1"/>
              </a:solidFill>
              <a:latin typeface="Macklin Sans Bold" panose="020B0503030403030204"/>
              <a:cs typeface="+mj-cs"/>
            </a:endParaRPr>
          </a:p>
        </p:txBody>
      </p:sp>
      <p:pic>
        <p:nvPicPr>
          <p:cNvPr id="3" name="Picture 2">
            <a:extLst>
              <a:ext uri="{FF2B5EF4-FFF2-40B4-BE49-F238E27FC236}">
                <a16:creationId xmlns:a16="http://schemas.microsoft.com/office/drawing/2014/main" id="{1A8AAA9E-94ED-645D-17ED-67E94809491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36136" y="1046035"/>
            <a:ext cx="8592425" cy="5735448"/>
          </a:xfrm>
          <a:prstGeom prst="rect">
            <a:avLst/>
          </a:prstGeom>
          <a:noFill/>
          <a:extLst>
            <a:ext uri="{909E8E84-426E-40DD-AFC4-6F175D3DCCD1}">
              <a14:hiddenFill xmlns:a14="http://schemas.microsoft.com/office/drawing/2010/main">
                <a:solidFill>
                  <a:srgbClr val="FFFFFF"/>
                </a:solidFill>
              </a14:hiddenFill>
            </a:ext>
          </a:extLst>
        </p:spPr>
      </p:pic>
      <p:pic>
        <p:nvPicPr>
          <p:cNvPr id="4" name="Grafik 3" descr="Gruppe von Männern mit einfarbiger Füllung">
            <a:extLst>
              <a:ext uri="{FF2B5EF4-FFF2-40B4-BE49-F238E27FC236}">
                <a16:creationId xmlns:a16="http://schemas.microsoft.com/office/drawing/2014/main" id="{58FE4845-1ACF-D0C6-C3C6-E4FEF142C9C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353800" y="381290"/>
            <a:ext cx="556456" cy="556456"/>
          </a:xfrm>
          <a:prstGeom prst="rect">
            <a:avLst/>
          </a:prstGeom>
        </p:spPr>
      </p:pic>
    </p:spTree>
    <p:extLst>
      <p:ext uri="{BB962C8B-B14F-4D97-AF65-F5344CB8AC3E}">
        <p14:creationId xmlns:p14="http://schemas.microsoft.com/office/powerpoint/2010/main" val="13525876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1.5.3.3511"/>
  <p:tag name="SLIDO_PRESENTATION_ID" val="00000000-0000-0000-0000-000000000000"/>
  <p:tag name="SLIDO_EVENT_UUID" val="734efa78-1b97-4d51-82e0-ffe784e20724"/>
  <p:tag name="SLIDO_EVENT_SECTION_UUID" val="fb841ca1-ef4a-4295-8151-92edb8c8b3e0"/>
</p:tagLst>
</file>

<file path=ppt/theme/theme1.xml><?xml version="1.0" encoding="utf-8"?>
<a:theme xmlns:a="http://schemas.openxmlformats.org/drawingml/2006/main" name="Office-Design 2013–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951</Words>
  <Application>Microsoft Office PowerPoint</Application>
  <PresentationFormat>Breitbild</PresentationFormat>
  <Paragraphs>99</Paragraphs>
  <Slides>16</Slides>
  <Notes>4</Notes>
  <HiddenSlides>0</HiddenSlides>
  <MMClips>0</MMClips>
  <ScaleCrop>false</ScaleCrop>
  <HeadingPairs>
    <vt:vector size="6" baseType="variant">
      <vt:variant>
        <vt:lpstr>Verwendete Schriftarten</vt:lpstr>
      </vt:variant>
      <vt:variant>
        <vt:i4>8</vt:i4>
      </vt:variant>
      <vt:variant>
        <vt:lpstr>Design</vt:lpstr>
      </vt:variant>
      <vt:variant>
        <vt:i4>2</vt:i4>
      </vt:variant>
      <vt:variant>
        <vt:lpstr>Folientitel</vt:lpstr>
      </vt:variant>
      <vt:variant>
        <vt:i4>16</vt:i4>
      </vt:variant>
    </vt:vector>
  </HeadingPairs>
  <TitlesOfParts>
    <vt:vector size="26" baseType="lpstr">
      <vt:lpstr>Arial</vt:lpstr>
      <vt:lpstr>Calibri</vt:lpstr>
      <vt:lpstr>Calibri Light</vt:lpstr>
      <vt:lpstr>Macklin Sans</vt:lpstr>
      <vt:lpstr>Macklin Sans Bold</vt:lpstr>
      <vt:lpstr>Macklin Sans Light</vt:lpstr>
      <vt:lpstr>Macklin Sans Regular</vt:lpstr>
      <vt:lpstr>Systemschrift Normal</vt:lpstr>
      <vt:lpstr>Office-Design 2013–2022</vt:lpstr>
      <vt:lpstr>Benutzerdefiniertes Design</vt:lpstr>
      <vt:lpstr>Innovation treiben  07. November 2023:  16h00-17h30 (live) 15. November 2023:  10h00-11h30 (online) 23. November 2023:  16h00-17h30 (online) </vt:lpstr>
      <vt:lpstr>Programm von Superpower 2.0 Workshops und Diplomfeier</vt:lpstr>
      <vt:lpstr>Programm von Superpower 2.0 Entwicklungspläne</vt:lpstr>
      <vt:lpstr>Agenda</vt:lpstr>
      <vt:lpstr>Wer wir sind</vt:lpstr>
      <vt:lpstr>Wer wir sind</vt:lpstr>
      <vt:lpstr>Ziele von „Innovation treiben“</vt:lpstr>
      <vt:lpstr>Chancen erkennen </vt:lpstr>
      <vt:lpstr>Die Zukunft in die Gegenwart bringen U-Kurve</vt:lpstr>
      <vt:lpstr>Innovation treiben </vt:lpstr>
      <vt:lpstr>Innovation treiben Breakout Session (25‘)</vt:lpstr>
      <vt:lpstr>Innovationen treiben Synthese (15‘) </vt:lpstr>
      <vt:lpstr>Vom Feedback zum Feedforward gelangen </vt:lpstr>
      <vt:lpstr>Mein Entwicklungsplan Inhalt</vt:lpstr>
      <vt:lpstr>Interaktives Feedback www.slido.com</vt:lpstr>
      <vt:lpstr>Vielen Dank für Dein Mitgestalten!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Marius Isele</dc:creator>
  <cp:lastModifiedBy>Michael Kres</cp:lastModifiedBy>
  <cp:revision>91</cp:revision>
  <dcterms:created xsi:type="dcterms:W3CDTF">2023-01-05T10:46:13Z</dcterms:created>
  <dcterms:modified xsi:type="dcterms:W3CDTF">2023-11-01T11:32:31Z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AppVersion">
    <vt:lpwstr>1.5.3.3511</vt:lpwstr>
  </property>
</Properties>
</file>